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80" r:id="rId3"/>
  </p:sldMasterIdLst>
  <p:notesMasterIdLst>
    <p:notesMasterId r:id="rId32"/>
  </p:notesMasterIdLst>
  <p:handoutMasterIdLst>
    <p:handoutMasterId r:id="rId33"/>
  </p:handoutMasterIdLst>
  <p:sldIdLst>
    <p:sldId id="354" r:id="rId4"/>
    <p:sldId id="277" r:id="rId5"/>
    <p:sldId id="325" r:id="rId6"/>
    <p:sldId id="305" r:id="rId7"/>
    <p:sldId id="330" r:id="rId8"/>
    <p:sldId id="340" r:id="rId9"/>
    <p:sldId id="343" r:id="rId10"/>
    <p:sldId id="344" r:id="rId11"/>
    <p:sldId id="345" r:id="rId12"/>
    <p:sldId id="346" r:id="rId13"/>
    <p:sldId id="347" r:id="rId14"/>
    <p:sldId id="348" r:id="rId15"/>
    <p:sldId id="349" r:id="rId16"/>
    <p:sldId id="352" r:id="rId17"/>
    <p:sldId id="333" r:id="rId18"/>
    <p:sldId id="332" r:id="rId19"/>
    <p:sldId id="351" r:id="rId20"/>
    <p:sldId id="353" r:id="rId21"/>
    <p:sldId id="308" r:id="rId22"/>
    <p:sldId id="309" r:id="rId23"/>
    <p:sldId id="324" r:id="rId24"/>
    <p:sldId id="323" r:id="rId25"/>
    <p:sldId id="322" r:id="rId26"/>
    <p:sldId id="337" r:id="rId27"/>
    <p:sldId id="336" r:id="rId28"/>
    <p:sldId id="314" r:id="rId29"/>
    <p:sldId id="339" r:id="rId30"/>
    <p:sldId id="355" r:id="rId3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88">
          <p15:clr>
            <a:srgbClr val="A4A3A4"/>
          </p15:clr>
        </p15:guide>
        <p15:guide id="3" orient="horz" pos="432">
          <p15:clr>
            <a:srgbClr val="A4A3A4"/>
          </p15:clr>
        </p15:guide>
        <p15:guide id="4" orient="horz" pos="3072">
          <p15:clr>
            <a:srgbClr val="A4A3A4"/>
          </p15:clr>
        </p15:guide>
        <p15:guide id="5" orient="horz" pos="3408">
          <p15:clr>
            <a:srgbClr val="A4A3A4"/>
          </p15:clr>
        </p15:guide>
        <p15:guide id="6" pos="3839">
          <p15:clr>
            <a:srgbClr val="A4A3A4"/>
          </p15:clr>
        </p15:guide>
        <p15:guide id="7" pos="383">
          <p15:clr>
            <a:srgbClr val="A4A3A4"/>
          </p15:clr>
        </p15:guide>
        <p15:guide id="8" pos="7295">
          <p15:clr>
            <a:srgbClr val="A4A3A4"/>
          </p15:clr>
        </p15:guide>
        <p15:guide id="9" pos="815">
          <p15:clr>
            <a:srgbClr val="A4A3A4"/>
          </p15:clr>
        </p15:guide>
        <p15:guide id="10" pos="2879">
          <p15:clr>
            <a:srgbClr val="A4A3A4"/>
          </p15:clr>
        </p15:guide>
        <p15:guide id="11" pos="3071">
          <p15:clr>
            <a:srgbClr val="A4A3A4"/>
          </p15:clr>
        </p15:guide>
        <p15:guide id="12" pos="81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44" autoAdjust="0"/>
    <p:restoredTop sz="94660" autoAdjust="0"/>
  </p:normalViewPr>
  <p:slideViewPr>
    <p:cSldViewPr>
      <p:cViewPr varScale="1">
        <p:scale>
          <a:sx n="113" d="100"/>
          <a:sy n="113" d="100"/>
        </p:scale>
        <p:origin x="114" y="138"/>
      </p:cViewPr>
      <p:guideLst>
        <p:guide orient="horz" pos="2160"/>
        <p:guide orient="horz" pos="3888"/>
        <p:guide orient="horz" pos="432"/>
        <p:guide orient="horz" pos="3072"/>
        <p:guide orient="horz" pos="3408"/>
        <p:guide pos="3839"/>
        <p:guide pos="383"/>
        <p:guide pos="7295"/>
        <p:guide pos="815"/>
        <p:guide pos="2879"/>
        <p:guide pos="3071"/>
        <p:guide pos="814"/>
      </p:guideLst>
    </p:cSldViewPr>
  </p:slideViewPr>
  <p:outlineViewPr>
    <p:cViewPr>
      <p:scale>
        <a:sx n="33" d="100"/>
        <a:sy n="33" d="100"/>
      </p:scale>
      <p:origin x="43" y="0"/>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64" d="100"/>
          <a:sy n="64" d="100"/>
        </p:scale>
        <p:origin x="-314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arlos%20Minaya\Desktop\Aviacion%20General\comparativo%20aviacion%20genera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arlos%20Minaya\Desktop\Aviacion%20General\comparativo%20aviacion%20genera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arlos%20Minaya\Desktop\Aviacion%20General\comparativo%20aviacion%20genera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arlos%20Minaya\Desktop\Aviacion%20General\comparativo%20aviacion%20genera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Carlos%20Minaya\Desktop\Aviacion%20General\comparativo%20aviacion%20genera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Carlos%20Minaya\Desktop\Aviacion%20General\comparativo%20aviacion%20genera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Carlos%20Minaya\Desktop\Aviacion%20General\comparativo%20aviacion%20genera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Carlos%20Minaya\Desktop\Aviacion%20General\comparativo%20aviacion%20gener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62558633701911"/>
          <c:y val="8.8899168853893346E-2"/>
          <c:w val="0.53286954187544677"/>
          <c:h val="0.66989313835770614"/>
        </c:manualLayout>
      </c:layout>
      <c:pieChart>
        <c:varyColors val="1"/>
        <c:ser>
          <c:idx val="0"/>
          <c:order val="0"/>
          <c:tx>
            <c:strRef>
              <c:f>Sheet1!$B$2</c:f>
              <c:strCache>
                <c:ptCount val="1"/>
                <c:pt idx="0">
                  <c:v>MDPC</c:v>
                </c:pt>
              </c:strCache>
            </c:strRef>
          </c:tx>
          <c:explosion val="25"/>
          <c:dPt>
            <c:idx val="0"/>
            <c:bubble3D val="0"/>
            <c:spPr>
              <a:solidFill>
                <a:schemeClr val="accent1"/>
              </a:solidFill>
            </c:spPr>
            <c:extLst>
              <c:ext xmlns:c16="http://schemas.microsoft.com/office/drawing/2014/chart" uri="{C3380CC4-5D6E-409C-BE32-E72D297353CC}">
                <c16:uniqueId val="{00000000-EF2F-4C10-8EC6-FF275E341A40}"/>
              </c:ext>
            </c:extLst>
          </c:dPt>
          <c:dLbls>
            <c:dLbl>
              <c:idx val="0"/>
              <c:spPr/>
              <c:txPr>
                <a:bodyPr/>
                <a:lstStyle/>
                <a:p>
                  <a:pPr>
                    <a:defRPr lang="es-DO" sz="2200" b="1">
                      <a:solidFill>
                        <a:schemeClr val="bg1"/>
                      </a:solidFill>
                    </a:defRPr>
                  </a:pPr>
                  <a:endParaRPr lang="es-DO"/>
                </a:p>
              </c:txPr>
              <c:showLegendKey val="0"/>
              <c:showVal val="0"/>
              <c:showCatName val="0"/>
              <c:showSerName val="0"/>
              <c:showPercent val="1"/>
              <c:showBubbleSize val="0"/>
              <c:extLst>
                <c:ext xmlns:c16="http://schemas.microsoft.com/office/drawing/2014/chart" uri="{C3380CC4-5D6E-409C-BE32-E72D297353CC}">
                  <c16:uniqueId val="{00000000-EF2F-4C10-8EC6-FF275E341A40}"/>
                </c:ext>
              </c:extLst>
            </c:dLbl>
            <c:dLbl>
              <c:idx val="2"/>
              <c:spPr/>
              <c:txPr>
                <a:bodyPr/>
                <a:lstStyle/>
                <a:p>
                  <a:pPr>
                    <a:defRPr lang="es-DO" sz="2200">
                      <a:solidFill>
                        <a:schemeClr val="tx1"/>
                      </a:solidFill>
                    </a:defRPr>
                  </a:pPr>
                  <a:endParaRPr lang="es-DO"/>
                </a:p>
              </c:txPr>
              <c:showLegendKey val="0"/>
              <c:showVal val="0"/>
              <c:showCatName val="0"/>
              <c:showSerName val="0"/>
              <c:showPercent val="1"/>
              <c:showBubbleSize val="0"/>
              <c:extLst>
                <c:ext xmlns:c16="http://schemas.microsoft.com/office/drawing/2014/chart" uri="{C3380CC4-5D6E-409C-BE32-E72D297353CC}">
                  <c16:uniqueId val="{00000001-DE25-4563-A296-9A7FCA9508E3}"/>
                </c:ext>
              </c:extLst>
            </c:dLbl>
            <c:spPr>
              <a:noFill/>
              <a:ln>
                <a:noFill/>
              </a:ln>
              <a:effectLst/>
            </c:spPr>
            <c:txPr>
              <a:bodyPr/>
              <a:lstStyle/>
              <a:p>
                <a:pPr>
                  <a:defRPr lang="es-DO" sz="2200">
                    <a:solidFill>
                      <a:schemeClr val="bg1"/>
                    </a:solidFill>
                  </a:defRPr>
                </a:pPr>
                <a:endParaRPr lang="es-DO"/>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Sheet1!$B$3:$B$5</c:f>
              <c:strCache>
                <c:ptCount val="3"/>
                <c:pt idx="0">
                  <c:v>Regular / Charter</c:v>
                </c:pt>
                <c:pt idx="2">
                  <c:v>AG</c:v>
                </c:pt>
              </c:strCache>
            </c:strRef>
          </c:cat>
          <c:val>
            <c:numRef>
              <c:f>Sheet1!$C$3:$C$5</c:f>
              <c:numCache>
                <c:formatCode>General</c:formatCode>
                <c:ptCount val="3"/>
                <c:pt idx="0" formatCode="_(* #,##0_);_(* \(#,##0\);_(* &quot;-&quot;??_);_(@_)">
                  <c:v>42698</c:v>
                </c:pt>
                <c:pt idx="2" formatCode="_(* #,##0_);_(* \(#,##0\);_(* &quot;-&quot;??_);_(@_)">
                  <c:v>8873</c:v>
                </c:pt>
              </c:numCache>
            </c:numRef>
          </c:val>
          <c:extLst>
            <c:ext xmlns:c16="http://schemas.microsoft.com/office/drawing/2014/chart" uri="{C3380CC4-5D6E-409C-BE32-E72D297353CC}">
              <c16:uniqueId val="{00000002-EF2F-4C10-8EC6-FF275E341A40}"/>
            </c:ext>
          </c:extLst>
        </c:ser>
        <c:dLbls>
          <c:showLegendKey val="0"/>
          <c:showVal val="0"/>
          <c:showCatName val="0"/>
          <c:showSerName val="0"/>
          <c:showPercent val="1"/>
          <c:showBubbleSize val="0"/>
          <c:showLeaderLines val="0"/>
        </c:dLbls>
        <c:firstSliceAng val="0"/>
      </c:pieChart>
    </c:plotArea>
    <c:legend>
      <c:legendPos val="t"/>
      <c:legendEntry>
        <c:idx val="1"/>
        <c:delete val="1"/>
      </c:legendEntry>
      <c:layout>
        <c:manualLayout>
          <c:xMode val="edge"/>
          <c:yMode val="edge"/>
          <c:x val="7.5849209760028083E-2"/>
          <c:y val="0.75583355205599323"/>
          <c:w val="0.74633324641326693"/>
          <c:h val="0.13027755905511804"/>
        </c:manualLayout>
      </c:layout>
      <c:overlay val="0"/>
      <c:txPr>
        <a:bodyPr/>
        <a:lstStyle/>
        <a:p>
          <a:pPr>
            <a:defRPr lang="es-DO" sz="1800"/>
          </a:pPr>
          <a:endParaRPr lang="es-DO"/>
        </a:p>
      </c:txPr>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0813143549364"/>
          <c:y val="0.17035903530926563"/>
          <c:w val="0.54375555219059213"/>
          <c:h val="0.53349601347001463"/>
        </c:manualLayout>
      </c:layout>
      <c:pieChart>
        <c:varyColors val="1"/>
        <c:ser>
          <c:idx val="0"/>
          <c:order val="0"/>
          <c:tx>
            <c:strRef>
              <c:f>Sheet1!$D$2</c:f>
              <c:strCache>
                <c:ptCount val="1"/>
                <c:pt idx="0">
                  <c:v>MDLR</c:v>
                </c:pt>
              </c:strCache>
            </c:strRef>
          </c:tx>
          <c:explosion val="25"/>
          <c:dLbls>
            <c:dLbl>
              <c:idx val="0"/>
              <c:spPr/>
              <c:txPr>
                <a:bodyPr/>
                <a:lstStyle/>
                <a:p>
                  <a:pPr>
                    <a:defRPr lang="es-DO" sz="2000">
                      <a:solidFill>
                        <a:schemeClr val="bg1"/>
                      </a:solidFill>
                    </a:defRPr>
                  </a:pPr>
                  <a:endParaRPr lang="es-DO"/>
                </a:p>
              </c:txPr>
              <c:showLegendKey val="0"/>
              <c:showVal val="0"/>
              <c:showCatName val="0"/>
              <c:showSerName val="0"/>
              <c:showPercent val="1"/>
              <c:showBubbleSize val="0"/>
              <c:extLst>
                <c:ext xmlns:c16="http://schemas.microsoft.com/office/drawing/2014/chart" uri="{C3380CC4-5D6E-409C-BE32-E72D297353CC}">
                  <c16:uniqueId val="{00000000-E3E0-4CA2-8990-668A032C7A03}"/>
                </c:ext>
              </c:extLst>
            </c:dLbl>
            <c:dLbl>
              <c:idx val="1"/>
              <c:delete val="1"/>
              <c:extLst>
                <c:ext xmlns:c15="http://schemas.microsoft.com/office/drawing/2012/chart" uri="{CE6537A1-D6FC-4f65-9D91-7224C49458BB}"/>
                <c:ext xmlns:c16="http://schemas.microsoft.com/office/drawing/2014/chart" uri="{C3380CC4-5D6E-409C-BE32-E72D297353CC}">
                  <c16:uniqueId val="{00000001-C911-456D-829C-978A7B69AA5C}"/>
                </c:ext>
              </c:extLst>
            </c:dLbl>
            <c:spPr>
              <a:noFill/>
              <a:ln>
                <a:noFill/>
              </a:ln>
              <a:effectLst/>
            </c:spPr>
            <c:txPr>
              <a:bodyPr/>
              <a:lstStyle/>
              <a:p>
                <a:pPr>
                  <a:defRPr lang="es-DO" sz="2000"/>
                </a:pPr>
                <a:endParaRPr lang="es-DO"/>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Sheet1!$D$3:$D$5</c:f>
              <c:strCache>
                <c:ptCount val="3"/>
                <c:pt idx="0">
                  <c:v>Regular / Charter</c:v>
                </c:pt>
                <c:pt idx="2">
                  <c:v>AG</c:v>
                </c:pt>
              </c:strCache>
            </c:strRef>
          </c:cat>
          <c:val>
            <c:numRef>
              <c:f>Sheet1!$E$3:$E$5</c:f>
              <c:numCache>
                <c:formatCode>General</c:formatCode>
                <c:ptCount val="3"/>
                <c:pt idx="0" formatCode="_(* #,##0_);_(* \(#,##0\);_(* &quot;-&quot;??_);_(@_)">
                  <c:v>2153</c:v>
                </c:pt>
                <c:pt idx="2" formatCode="_(* #,##0_);_(* \(#,##0\);_(* &quot;-&quot;??_);_(@_)">
                  <c:v>2801</c:v>
                </c:pt>
              </c:numCache>
            </c:numRef>
          </c:val>
          <c:extLst>
            <c:ext xmlns:c16="http://schemas.microsoft.com/office/drawing/2014/chart" uri="{C3380CC4-5D6E-409C-BE32-E72D297353CC}">
              <c16:uniqueId val="{00000002-C911-456D-829C-978A7B69AA5C}"/>
            </c:ext>
          </c:extLst>
        </c:ser>
        <c:dLbls>
          <c:showLegendKey val="0"/>
          <c:showVal val="0"/>
          <c:showCatName val="0"/>
          <c:showSerName val="0"/>
          <c:showPercent val="1"/>
          <c:showBubbleSize val="0"/>
          <c:showLeaderLines val="0"/>
        </c:dLbls>
        <c:firstSliceAng val="0"/>
      </c:pieChart>
    </c:plotArea>
    <c:legend>
      <c:legendPos val="r"/>
      <c:legendEntry>
        <c:idx val="1"/>
        <c:delete val="1"/>
      </c:legendEntry>
      <c:layout>
        <c:manualLayout>
          <c:xMode val="edge"/>
          <c:yMode val="edge"/>
          <c:x val="0"/>
          <c:y val="0.73499702867330285"/>
          <c:w val="0.84259489198465554"/>
          <c:h val="0.26500297132669748"/>
        </c:manualLayout>
      </c:layout>
      <c:overlay val="0"/>
      <c:txPr>
        <a:bodyPr/>
        <a:lstStyle/>
        <a:p>
          <a:pPr>
            <a:defRPr lang="es-DO" sz="1800"/>
          </a:pPr>
          <a:endParaRPr lang="es-DO"/>
        </a:p>
      </c:txPr>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64469266923036"/>
          <c:y val="0.18526796069096024"/>
          <c:w val="0.62946438381248848"/>
          <c:h val="0.62946438381248848"/>
        </c:manualLayout>
      </c:layout>
      <c:pieChart>
        <c:varyColors val="1"/>
        <c:ser>
          <c:idx val="0"/>
          <c:order val="0"/>
          <c:tx>
            <c:strRef>
              <c:f>Sheet1!$F$2</c:f>
              <c:strCache>
                <c:ptCount val="1"/>
                <c:pt idx="0">
                  <c:v>MDST</c:v>
                </c:pt>
              </c:strCache>
            </c:strRef>
          </c:tx>
          <c:explosion val="25"/>
          <c:dLbls>
            <c:dLbl>
              <c:idx val="0"/>
              <c:spPr/>
              <c:txPr>
                <a:bodyPr/>
                <a:lstStyle/>
                <a:p>
                  <a:pPr>
                    <a:defRPr lang="es-DO" sz="2200" b="1">
                      <a:solidFill>
                        <a:schemeClr val="bg1"/>
                      </a:solidFill>
                    </a:defRPr>
                  </a:pPr>
                  <a:endParaRPr lang="es-DO"/>
                </a:p>
              </c:txPr>
              <c:showLegendKey val="0"/>
              <c:showVal val="0"/>
              <c:showCatName val="0"/>
              <c:showSerName val="0"/>
              <c:showPercent val="1"/>
              <c:showBubbleSize val="0"/>
              <c:extLst>
                <c:ext xmlns:c16="http://schemas.microsoft.com/office/drawing/2014/chart" uri="{C3380CC4-5D6E-409C-BE32-E72D297353CC}">
                  <c16:uniqueId val="{00000000-3F65-4BE5-9079-A6D994842D8A}"/>
                </c:ext>
              </c:extLst>
            </c:dLbl>
            <c:dLbl>
              <c:idx val="1"/>
              <c:delete val="1"/>
              <c:extLst>
                <c:ext xmlns:c15="http://schemas.microsoft.com/office/drawing/2012/chart" uri="{CE6537A1-D6FC-4f65-9D91-7224C49458BB}"/>
                <c:ext xmlns:c16="http://schemas.microsoft.com/office/drawing/2014/chart" uri="{C3380CC4-5D6E-409C-BE32-E72D297353CC}">
                  <c16:uniqueId val="{00000001-45AA-47E5-995F-426748422A7D}"/>
                </c:ext>
              </c:extLst>
            </c:dLbl>
            <c:spPr>
              <a:noFill/>
              <a:ln>
                <a:noFill/>
              </a:ln>
              <a:effectLst/>
            </c:spPr>
            <c:txPr>
              <a:bodyPr/>
              <a:lstStyle/>
              <a:p>
                <a:pPr>
                  <a:defRPr lang="es-DO" sz="2200"/>
                </a:pPr>
                <a:endParaRPr lang="es-DO"/>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Sheet1!$F$3:$F$5</c:f>
              <c:strCache>
                <c:ptCount val="3"/>
                <c:pt idx="0">
                  <c:v>Regular / Charter</c:v>
                </c:pt>
                <c:pt idx="2">
                  <c:v>AG</c:v>
                </c:pt>
              </c:strCache>
            </c:strRef>
          </c:cat>
          <c:val>
            <c:numRef>
              <c:f>Sheet1!$G$3:$G$5</c:f>
              <c:numCache>
                <c:formatCode>General</c:formatCode>
                <c:ptCount val="3"/>
                <c:pt idx="0" formatCode="_(* #,##0_);_(* \(#,##0\);_(* &quot;-&quot;??_);_(@_)">
                  <c:v>10764</c:v>
                </c:pt>
                <c:pt idx="2" formatCode="_(* #,##0_);_(* \(#,##0\);_(* &quot;-&quot;??_);_(@_)">
                  <c:v>7046</c:v>
                </c:pt>
              </c:numCache>
            </c:numRef>
          </c:val>
          <c:extLst>
            <c:ext xmlns:c16="http://schemas.microsoft.com/office/drawing/2014/chart" uri="{C3380CC4-5D6E-409C-BE32-E72D297353CC}">
              <c16:uniqueId val="{00000002-45AA-47E5-995F-426748422A7D}"/>
            </c:ext>
          </c:extLst>
        </c:ser>
        <c:dLbls>
          <c:showLegendKey val="0"/>
          <c:showVal val="0"/>
          <c:showCatName val="0"/>
          <c:showSerName val="0"/>
          <c:showPercent val="1"/>
          <c:showBubbleSize val="0"/>
          <c:showLeaderLines val="0"/>
        </c:dLbls>
        <c:firstSliceAng val="0"/>
      </c:pieChart>
    </c:plotArea>
    <c:legend>
      <c:legendPos val="r"/>
      <c:legendEntry>
        <c:idx val="1"/>
        <c:delete val="1"/>
      </c:legendEntry>
      <c:layout>
        <c:manualLayout>
          <c:xMode val="edge"/>
          <c:yMode val="edge"/>
          <c:x val="2.2593542086308992E-2"/>
          <c:y val="0.7890685466642251"/>
          <c:w val="0.88904729993857179"/>
          <c:h val="0.20317951535127871"/>
        </c:manualLayout>
      </c:layout>
      <c:overlay val="0"/>
      <c:txPr>
        <a:bodyPr/>
        <a:lstStyle/>
        <a:p>
          <a:pPr>
            <a:defRPr lang="es-DO" sz="1800"/>
          </a:pPr>
          <a:endParaRPr lang="es-DO"/>
        </a:p>
      </c:txPr>
    </c:legend>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48293963254585E-2"/>
          <c:y val="4.0699576014536672E-2"/>
          <c:w val="0.76201181102362225"/>
          <c:h val="0.73270366444579071"/>
        </c:manualLayout>
      </c:layout>
      <c:pieChart>
        <c:varyColors val="1"/>
        <c:ser>
          <c:idx val="0"/>
          <c:order val="0"/>
          <c:tx>
            <c:strRef>
              <c:f>Sheet1!$B$9</c:f>
              <c:strCache>
                <c:ptCount val="1"/>
                <c:pt idx="0">
                  <c:v>MDSD</c:v>
                </c:pt>
              </c:strCache>
            </c:strRef>
          </c:tx>
          <c:explosion val="25"/>
          <c:dLbls>
            <c:dLbl>
              <c:idx val="0"/>
              <c:spPr/>
              <c:txPr>
                <a:bodyPr/>
                <a:lstStyle/>
                <a:p>
                  <a:pPr>
                    <a:defRPr lang="es-DO" sz="2200" b="1">
                      <a:solidFill>
                        <a:schemeClr val="bg1"/>
                      </a:solidFill>
                    </a:defRPr>
                  </a:pPr>
                  <a:endParaRPr lang="es-DO"/>
                </a:p>
              </c:txPr>
              <c:showLegendKey val="0"/>
              <c:showVal val="0"/>
              <c:showCatName val="0"/>
              <c:showSerName val="0"/>
              <c:showPercent val="1"/>
              <c:showBubbleSize val="0"/>
              <c:extLst>
                <c:ext xmlns:c16="http://schemas.microsoft.com/office/drawing/2014/chart" uri="{C3380CC4-5D6E-409C-BE32-E72D297353CC}">
                  <c16:uniqueId val="{00000000-E48D-48CD-961B-5CB2462497C3}"/>
                </c:ext>
              </c:extLst>
            </c:dLbl>
            <c:dLbl>
              <c:idx val="1"/>
              <c:delete val="1"/>
              <c:extLst>
                <c:ext xmlns:c15="http://schemas.microsoft.com/office/drawing/2012/chart" uri="{CE6537A1-D6FC-4f65-9D91-7224C49458BB}"/>
                <c:ext xmlns:c16="http://schemas.microsoft.com/office/drawing/2014/chart" uri="{C3380CC4-5D6E-409C-BE32-E72D297353CC}">
                  <c16:uniqueId val="{00000001-4816-40C5-8BCC-2A8839E87A48}"/>
                </c:ext>
              </c:extLst>
            </c:dLbl>
            <c:spPr>
              <a:noFill/>
              <a:ln>
                <a:noFill/>
              </a:ln>
              <a:effectLst/>
            </c:spPr>
            <c:txPr>
              <a:bodyPr/>
              <a:lstStyle/>
              <a:p>
                <a:pPr>
                  <a:defRPr lang="es-DO" sz="2200" b="1"/>
                </a:pPr>
                <a:endParaRPr lang="es-DO"/>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Sheet1!$B$10:$B$12</c:f>
              <c:strCache>
                <c:ptCount val="3"/>
                <c:pt idx="0">
                  <c:v>Regular / Charter</c:v>
                </c:pt>
                <c:pt idx="2">
                  <c:v>AG</c:v>
                </c:pt>
              </c:strCache>
            </c:strRef>
          </c:cat>
          <c:val>
            <c:numRef>
              <c:f>Sheet1!$C$10:$C$12</c:f>
              <c:numCache>
                <c:formatCode>General</c:formatCode>
                <c:ptCount val="3"/>
                <c:pt idx="0" formatCode="_(* #,##0_);_(* \(#,##0\);_(* &quot;-&quot;??_);_(@_)">
                  <c:v>29656</c:v>
                </c:pt>
                <c:pt idx="2" formatCode="_(* #,##0_);_(* \(#,##0\);_(* &quot;-&quot;??_);_(@_)">
                  <c:v>3506</c:v>
                </c:pt>
              </c:numCache>
            </c:numRef>
          </c:val>
          <c:extLst>
            <c:ext xmlns:c16="http://schemas.microsoft.com/office/drawing/2014/chart" uri="{C3380CC4-5D6E-409C-BE32-E72D297353CC}">
              <c16:uniqueId val="{00000002-4816-40C5-8BCC-2A8839E87A48}"/>
            </c:ext>
          </c:extLst>
        </c:ser>
        <c:dLbls>
          <c:showLegendKey val="0"/>
          <c:showVal val="0"/>
          <c:showCatName val="0"/>
          <c:showSerName val="0"/>
          <c:showPercent val="1"/>
          <c:showBubbleSize val="0"/>
          <c:showLeaderLines val="0"/>
        </c:dLbls>
        <c:firstSliceAng val="0"/>
      </c:pieChart>
    </c:plotArea>
    <c:legend>
      <c:legendPos val="r"/>
      <c:legendEntry>
        <c:idx val="1"/>
        <c:delete val="1"/>
      </c:legendEntry>
      <c:layout>
        <c:manualLayout>
          <c:xMode val="edge"/>
          <c:yMode val="edge"/>
          <c:x val="1.9821522309711303E-2"/>
          <c:y val="0.82417928528164752"/>
          <c:w val="0.87815905511811065"/>
          <c:h val="0.17221810014132863"/>
        </c:manualLayout>
      </c:layout>
      <c:overlay val="0"/>
      <c:txPr>
        <a:bodyPr/>
        <a:lstStyle/>
        <a:p>
          <a:pPr>
            <a:defRPr lang="es-DO" sz="1800"/>
          </a:pPr>
          <a:endParaRPr lang="es-DO"/>
        </a:p>
      </c:txPr>
    </c:legend>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944177709493619E-2"/>
          <c:y val="8.1632653061224497E-2"/>
          <c:w val="0.84144709045515664"/>
          <c:h val="0.70406797364615159"/>
        </c:manualLayout>
      </c:layout>
      <c:pieChart>
        <c:varyColors val="1"/>
        <c:ser>
          <c:idx val="0"/>
          <c:order val="0"/>
          <c:tx>
            <c:strRef>
              <c:f>Sheet1!$D$9</c:f>
              <c:strCache>
                <c:ptCount val="1"/>
                <c:pt idx="0">
                  <c:v>MDPP</c:v>
                </c:pt>
              </c:strCache>
            </c:strRef>
          </c:tx>
          <c:explosion val="25"/>
          <c:dLbls>
            <c:dLbl>
              <c:idx val="0"/>
              <c:spPr/>
              <c:txPr>
                <a:bodyPr/>
                <a:lstStyle/>
                <a:p>
                  <a:pPr>
                    <a:defRPr lang="es-DO" sz="2200" b="1">
                      <a:solidFill>
                        <a:schemeClr val="bg1"/>
                      </a:solidFill>
                    </a:defRPr>
                  </a:pPr>
                  <a:endParaRPr lang="es-DO"/>
                </a:p>
              </c:txPr>
              <c:showLegendKey val="0"/>
              <c:showVal val="0"/>
              <c:showCatName val="0"/>
              <c:showSerName val="0"/>
              <c:showPercent val="1"/>
              <c:showBubbleSize val="0"/>
              <c:extLst>
                <c:ext xmlns:c16="http://schemas.microsoft.com/office/drawing/2014/chart" uri="{C3380CC4-5D6E-409C-BE32-E72D297353CC}">
                  <c16:uniqueId val="{00000000-5E10-4A5B-83BD-A669EFA9CFAC}"/>
                </c:ext>
              </c:extLst>
            </c:dLbl>
            <c:dLbl>
              <c:idx val="1"/>
              <c:delete val="1"/>
              <c:extLst>
                <c:ext xmlns:c15="http://schemas.microsoft.com/office/drawing/2012/chart" uri="{CE6537A1-D6FC-4f65-9D91-7224C49458BB}"/>
                <c:ext xmlns:c16="http://schemas.microsoft.com/office/drawing/2014/chart" uri="{C3380CC4-5D6E-409C-BE32-E72D297353CC}">
                  <c16:uniqueId val="{00000001-9218-4B9C-B451-CCAA4D1F36DE}"/>
                </c:ext>
              </c:extLst>
            </c:dLbl>
            <c:dLbl>
              <c:idx val="2"/>
              <c:spPr/>
              <c:txPr>
                <a:bodyPr/>
                <a:lstStyle/>
                <a:p>
                  <a:pPr>
                    <a:defRPr lang="es-DO" sz="2200" b="1">
                      <a:solidFill>
                        <a:schemeClr val="tx1"/>
                      </a:solidFill>
                    </a:defRPr>
                  </a:pPr>
                  <a:endParaRPr lang="es-DO"/>
                </a:p>
              </c:txPr>
              <c:showLegendKey val="0"/>
              <c:showVal val="0"/>
              <c:showCatName val="0"/>
              <c:showSerName val="0"/>
              <c:showPercent val="1"/>
              <c:showBubbleSize val="0"/>
              <c:extLst>
                <c:ext xmlns:c16="http://schemas.microsoft.com/office/drawing/2014/chart" uri="{C3380CC4-5D6E-409C-BE32-E72D297353CC}">
                  <c16:uniqueId val="{00000001-5E10-4A5B-83BD-A669EFA9CFAC}"/>
                </c:ext>
              </c:extLst>
            </c:dLbl>
            <c:spPr>
              <a:noFill/>
              <a:ln>
                <a:noFill/>
              </a:ln>
              <a:effectLst/>
            </c:spPr>
            <c:txPr>
              <a:bodyPr/>
              <a:lstStyle/>
              <a:p>
                <a:pPr>
                  <a:defRPr lang="es-DO" sz="2200"/>
                </a:pPr>
                <a:endParaRPr lang="es-DO"/>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Sheet1!$D$10:$D$12</c:f>
              <c:strCache>
                <c:ptCount val="3"/>
                <c:pt idx="0">
                  <c:v>Regular / Charter</c:v>
                </c:pt>
                <c:pt idx="2">
                  <c:v>AG</c:v>
                </c:pt>
              </c:strCache>
            </c:strRef>
          </c:cat>
          <c:val>
            <c:numRef>
              <c:f>Sheet1!$E$10:$E$12</c:f>
              <c:numCache>
                <c:formatCode>General</c:formatCode>
                <c:ptCount val="3"/>
                <c:pt idx="0" formatCode="_(* #,##0_);_(* \(#,##0\);_(* &quot;-&quot;??_);_(@_)">
                  <c:v>5454</c:v>
                </c:pt>
                <c:pt idx="2" formatCode="_(* #,##0_);_(* \(#,##0\);_(* &quot;-&quot;??_);_(@_)">
                  <c:v>8630</c:v>
                </c:pt>
              </c:numCache>
            </c:numRef>
          </c:val>
          <c:extLst>
            <c:ext xmlns:c16="http://schemas.microsoft.com/office/drawing/2014/chart" uri="{C3380CC4-5D6E-409C-BE32-E72D297353CC}">
              <c16:uniqueId val="{00000003-9218-4B9C-B451-CCAA4D1F36DE}"/>
            </c:ext>
          </c:extLst>
        </c:ser>
        <c:dLbls>
          <c:showLegendKey val="0"/>
          <c:showVal val="0"/>
          <c:showCatName val="0"/>
          <c:showSerName val="0"/>
          <c:showPercent val="1"/>
          <c:showBubbleSize val="0"/>
          <c:showLeaderLines val="0"/>
        </c:dLbls>
        <c:firstSliceAng val="0"/>
      </c:pieChart>
    </c:plotArea>
    <c:legend>
      <c:legendPos val="r"/>
      <c:legendEntry>
        <c:idx val="1"/>
        <c:delete val="1"/>
      </c:legendEntry>
      <c:layout>
        <c:manualLayout>
          <c:xMode val="edge"/>
          <c:yMode val="edge"/>
          <c:x val="0"/>
          <c:y val="0.83520632837561959"/>
          <c:w val="0.80487761040739492"/>
          <c:h val="0.13502697579469233"/>
        </c:manualLayout>
      </c:layout>
      <c:overlay val="0"/>
      <c:txPr>
        <a:bodyPr/>
        <a:lstStyle/>
        <a:p>
          <a:pPr>
            <a:defRPr lang="es-DO" sz="1800"/>
          </a:pPr>
          <a:endParaRPr lang="es-DO"/>
        </a:p>
      </c:txPr>
    </c:legend>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705943007124103E-2"/>
          <c:y val="5.3728070175438646E-2"/>
          <c:w val="0.64136904761904789"/>
          <c:h val="0.65303030303030329"/>
        </c:manualLayout>
      </c:layout>
      <c:pieChart>
        <c:varyColors val="1"/>
        <c:ser>
          <c:idx val="0"/>
          <c:order val="0"/>
          <c:tx>
            <c:strRef>
              <c:f>Sheet1!$F$9</c:f>
              <c:strCache>
                <c:ptCount val="1"/>
                <c:pt idx="0">
                  <c:v>MDJB</c:v>
                </c:pt>
              </c:strCache>
            </c:strRef>
          </c:tx>
          <c:explosion val="25"/>
          <c:dLbls>
            <c:dLbl>
              <c:idx val="0"/>
              <c:spPr/>
              <c:txPr>
                <a:bodyPr/>
                <a:lstStyle/>
                <a:p>
                  <a:pPr>
                    <a:defRPr lang="es-DO" sz="2200" b="1">
                      <a:solidFill>
                        <a:schemeClr val="bg1"/>
                      </a:solidFill>
                    </a:defRPr>
                  </a:pPr>
                  <a:endParaRPr lang="es-DO"/>
                </a:p>
              </c:txPr>
              <c:showLegendKey val="0"/>
              <c:showVal val="0"/>
              <c:showCatName val="0"/>
              <c:showSerName val="0"/>
              <c:showPercent val="1"/>
              <c:showBubbleSize val="0"/>
              <c:extLst>
                <c:ext xmlns:c16="http://schemas.microsoft.com/office/drawing/2014/chart" uri="{C3380CC4-5D6E-409C-BE32-E72D297353CC}">
                  <c16:uniqueId val="{00000000-533A-4E77-9A69-18C39035B6F0}"/>
                </c:ext>
              </c:extLst>
            </c:dLbl>
            <c:dLbl>
              <c:idx val="1"/>
              <c:delete val="1"/>
              <c:extLst>
                <c:ext xmlns:c15="http://schemas.microsoft.com/office/drawing/2012/chart" uri="{CE6537A1-D6FC-4f65-9D91-7224C49458BB}"/>
                <c:ext xmlns:c16="http://schemas.microsoft.com/office/drawing/2014/chart" uri="{C3380CC4-5D6E-409C-BE32-E72D297353CC}">
                  <c16:uniqueId val="{00000001-976B-4F65-9699-B8CCF17660F7}"/>
                </c:ext>
              </c:extLst>
            </c:dLbl>
            <c:spPr>
              <a:noFill/>
              <a:ln>
                <a:noFill/>
              </a:ln>
              <a:effectLst/>
            </c:spPr>
            <c:txPr>
              <a:bodyPr/>
              <a:lstStyle/>
              <a:p>
                <a:pPr>
                  <a:defRPr lang="es-DO" sz="2200" b="1"/>
                </a:pPr>
                <a:endParaRPr lang="es-DO"/>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Sheet1!$F$10:$F$12</c:f>
              <c:strCache>
                <c:ptCount val="3"/>
                <c:pt idx="0">
                  <c:v>Regular / Charter</c:v>
                </c:pt>
                <c:pt idx="2">
                  <c:v>AG</c:v>
                </c:pt>
              </c:strCache>
            </c:strRef>
          </c:cat>
          <c:val>
            <c:numRef>
              <c:f>Sheet1!$G$10:$G$12</c:f>
              <c:numCache>
                <c:formatCode>General</c:formatCode>
                <c:ptCount val="3"/>
                <c:pt idx="0" formatCode="_(* #,##0_);_(* \(#,##0\);_(* &quot;-&quot;??_);_(@_)">
                  <c:v>5590</c:v>
                </c:pt>
                <c:pt idx="2" formatCode="_(* #,##0_);_(* \(#,##0\);_(* &quot;-&quot;??_);_(@_)">
                  <c:v>22687</c:v>
                </c:pt>
              </c:numCache>
            </c:numRef>
          </c:val>
          <c:extLst>
            <c:ext xmlns:c16="http://schemas.microsoft.com/office/drawing/2014/chart" uri="{C3380CC4-5D6E-409C-BE32-E72D297353CC}">
              <c16:uniqueId val="{00000002-976B-4F65-9699-B8CCF17660F7}"/>
            </c:ext>
          </c:extLst>
        </c:ser>
        <c:dLbls>
          <c:showLegendKey val="0"/>
          <c:showVal val="0"/>
          <c:showCatName val="0"/>
          <c:showSerName val="0"/>
          <c:showPercent val="1"/>
          <c:showBubbleSize val="0"/>
          <c:showLeaderLines val="0"/>
        </c:dLbls>
        <c:firstSliceAng val="0"/>
      </c:pieChart>
    </c:plotArea>
    <c:legend>
      <c:legendPos val="r"/>
      <c:legendEntry>
        <c:idx val="1"/>
        <c:delete val="1"/>
      </c:legendEntry>
      <c:layout>
        <c:manualLayout>
          <c:xMode val="edge"/>
          <c:yMode val="edge"/>
          <c:x val="5.1157902137232862E-2"/>
          <c:y val="0.85655404438081628"/>
          <c:w val="0.58981088301462326"/>
          <c:h val="0.10026270579813894"/>
        </c:manualLayout>
      </c:layout>
      <c:overlay val="0"/>
      <c:txPr>
        <a:bodyPr/>
        <a:lstStyle/>
        <a:p>
          <a:pPr>
            <a:defRPr lang="es-DO" sz="1800"/>
          </a:pPr>
          <a:endParaRPr lang="es-DO"/>
        </a:p>
      </c:txPr>
    </c:legend>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995013123359619E-2"/>
          <c:y val="0.11147090988626421"/>
          <c:w val="0.70022204724409465"/>
          <c:h val="0.70022204724409465"/>
        </c:manualLayout>
      </c:layout>
      <c:pieChart>
        <c:varyColors val="1"/>
        <c:ser>
          <c:idx val="0"/>
          <c:order val="0"/>
          <c:tx>
            <c:strRef>
              <c:f>Sheet1!$H$9</c:f>
              <c:strCache>
                <c:ptCount val="1"/>
                <c:pt idx="0">
                  <c:v>MDCY</c:v>
                </c:pt>
              </c:strCache>
            </c:strRef>
          </c:tx>
          <c:explosion val="25"/>
          <c:dLbls>
            <c:dLbl>
              <c:idx val="0"/>
              <c:spPr/>
              <c:txPr>
                <a:bodyPr/>
                <a:lstStyle/>
                <a:p>
                  <a:pPr>
                    <a:defRPr lang="es-DO" sz="2200" b="1">
                      <a:solidFill>
                        <a:schemeClr val="bg1"/>
                      </a:solidFill>
                    </a:defRPr>
                  </a:pPr>
                  <a:endParaRPr lang="es-DO"/>
                </a:p>
              </c:txPr>
              <c:showLegendKey val="0"/>
              <c:showVal val="0"/>
              <c:showCatName val="0"/>
              <c:showSerName val="0"/>
              <c:showPercent val="1"/>
              <c:showBubbleSize val="0"/>
              <c:extLst>
                <c:ext xmlns:c16="http://schemas.microsoft.com/office/drawing/2014/chart" uri="{C3380CC4-5D6E-409C-BE32-E72D297353CC}">
                  <c16:uniqueId val="{00000000-8DF7-4F07-A7E7-AD8078748354}"/>
                </c:ext>
              </c:extLst>
            </c:dLbl>
            <c:dLbl>
              <c:idx val="1"/>
              <c:delete val="1"/>
              <c:extLst>
                <c:ext xmlns:c15="http://schemas.microsoft.com/office/drawing/2012/chart" uri="{CE6537A1-D6FC-4f65-9D91-7224C49458BB}"/>
                <c:ext xmlns:c16="http://schemas.microsoft.com/office/drawing/2014/chart" uri="{C3380CC4-5D6E-409C-BE32-E72D297353CC}">
                  <c16:uniqueId val="{00000001-32E8-42DB-B13A-7E598A3EE76E}"/>
                </c:ext>
              </c:extLst>
            </c:dLbl>
            <c:spPr>
              <a:noFill/>
              <a:ln>
                <a:noFill/>
              </a:ln>
              <a:effectLst/>
            </c:spPr>
            <c:txPr>
              <a:bodyPr/>
              <a:lstStyle/>
              <a:p>
                <a:pPr>
                  <a:defRPr lang="es-DO" sz="2200" b="1"/>
                </a:pPr>
                <a:endParaRPr lang="es-DO"/>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Sheet1!$H$10:$H$12</c:f>
              <c:strCache>
                <c:ptCount val="3"/>
                <c:pt idx="0">
                  <c:v>Regular / Charter</c:v>
                </c:pt>
                <c:pt idx="2">
                  <c:v>AG</c:v>
                </c:pt>
              </c:strCache>
            </c:strRef>
          </c:cat>
          <c:val>
            <c:numRef>
              <c:f>Sheet1!$I$10:$I$12</c:f>
              <c:numCache>
                <c:formatCode>General</c:formatCode>
                <c:ptCount val="3"/>
                <c:pt idx="0" formatCode="_(* #,##0_);_(* \(#,##0\);_(* &quot;-&quot;??_);_(@_)">
                  <c:v>980</c:v>
                </c:pt>
                <c:pt idx="2" formatCode="_(* #,##0_);_(* \(#,##0\);_(* &quot;-&quot;??_);_(@_)">
                  <c:v>1329</c:v>
                </c:pt>
              </c:numCache>
            </c:numRef>
          </c:val>
          <c:extLst>
            <c:ext xmlns:c16="http://schemas.microsoft.com/office/drawing/2014/chart" uri="{C3380CC4-5D6E-409C-BE32-E72D297353CC}">
              <c16:uniqueId val="{00000002-32E8-42DB-B13A-7E598A3EE76E}"/>
            </c:ext>
          </c:extLst>
        </c:ser>
        <c:dLbls>
          <c:showLegendKey val="0"/>
          <c:showVal val="0"/>
          <c:showCatName val="0"/>
          <c:showSerName val="0"/>
          <c:showPercent val="1"/>
          <c:showBubbleSize val="0"/>
          <c:showLeaderLines val="0"/>
        </c:dLbls>
        <c:firstSliceAng val="0"/>
      </c:pieChart>
    </c:plotArea>
    <c:legend>
      <c:legendPos val="t"/>
      <c:legendEntry>
        <c:idx val="1"/>
        <c:delete val="1"/>
      </c:legendEntry>
      <c:layout>
        <c:manualLayout>
          <c:xMode val="edge"/>
          <c:yMode val="edge"/>
          <c:x val="0.20303738818361994"/>
          <c:y val="0.86201916620887553"/>
          <c:w val="0.67080963093899026"/>
          <c:h val="0.13798083379112508"/>
        </c:manualLayout>
      </c:layout>
      <c:overlay val="0"/>
      <c:txPr>
        <a:bodyPr/>
        <a:lstStyle/>
        <a:p>
          <a:pPr>
            <a:defRPr lang="es-DO" sz="1800"/>
          </a:pPr>
          <a:endParaRPr lang="es-DO"/>
        </a:p>
      </c:txPr>
    </c:legend>
    <c:plotVisOnly val="1"/>
    <c:dispBlanksAs val="zero"/>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s-DO" sz="1800" b="1" i="0" u="none" strike="noStrike" kern="1200" baseline="0">
                <a:solidFill>
                  <a:prstClr val="black"/>
                </a:solidFill>
                <a:latin typeface="+mn-lt"/>
                <a:ea typeface="+mn-ea"/>
                <a:cs typeface="+mn-cs"/>
              </a:defRPr>
            </a:pPr>
            <a:r>
              <a:rPr lang="es-DO" sz="1800" b="1" dirty="0"/>
              <a:t>Total Operaciones 2018</a:t>
            </a:r>
            <a:endParaRPr lang="en-US" sz="1800" dirty="0"/>
          </a:p>
        </c:rich>
      </c:tx>
      <c:overlay val="0"/>
    </c:title>
    <c:autoTitleDeleted val="0"/>
    <c:plotArea>
      <c:layout/>
      <c:pieChart>
        <c:varyColors val="1"/>
        <c:ser>
          <c:idx val="0"/>
          <c:order val="0"/>
          <c:explosion val="25"/>
          <c:dPt>
            <c:idx val="1"/>
            <c:bubble3D val="0"/>
            <c:spPr>
              <a:solidFill>
                <a:srgbClr val="92D050"/>
              </a:solidFill>
            </c:spPr>
            <c:extLst>
              <c:ext xmlns:c16="http://schemas.microsoft.com/office/drawing/2014/chart" uri="{C3380CC4-5D6E-409C-BE32-E72D297353CC}">
                <c16:uniqueId val="{00000000-C3C8-4F5E-95F6-E4A84BC7BB2A}"/>
              </c:ext>
            </c:extLst>
          </c:dPt>
          <c:dLbls>
            <c:dLbl>
              <c:idx val="0"/>
              <c:spPr/>
              <c:txPr>
                <a:bodyPr/>
                <a:lstStyle/>
                <a:p>
                  <a:pPr>
                    <a:defRPr lang="es-DO" sz="2200" b="1">
                      <a:solidFill>
                        <a:schemeClr val="bg1"/>
                      </a:solidFill>
                    </a:defRPr>
                  </a:pPr>
                  <a:endParaRPr lang="es-DO"/>
                </a:p>
              </c:txPr>
              <c:showLegendKey val="0"/>
              <c:showVal val="0"/>
              <c:showCatName val="0"/>
              <c:showSerName val="0"/>
              <c:showPercent val="1"/>
              <c:showBubbleSize val="0"/>
              <c:extLst>
                <c:ext xmlns:c16="http://schemas.microsoft.com/office/drawing/2014/chart" uri="{C3380CC4-5D6E-409C-BE32-E72D297353CC}">
                  <c16:uniqueId val="{00000001-8179-4F4B-A584-3B5A08FC6825}"/>
                </c:ext>
              </c:extLst>
            </c:dLbl>
            <c:spPr>
              <a:noFill/>
              <a:ln>
                <a:noFill/>
              </a:ln>
              <a:effectLst/>
            </c:spPr>
            <c:txPr>
              <a:bodyPr/>
              <a:lstStyle/>
              <a:p>
                <a:pPr>
                  <a:defRPr lang="es-DO" sz="2200"/>
                </a:pPr>
                <a:endParaRPr lang="es-DO"/>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Sheet1!$I$3:$I$4</c:f>
              <c:strCache>
                <c:ptCount val="2"/>
                <c:pt idx="0">
                  <c:v>Regular / Charter</c:v>
                </c:pt>
                <c:pt idx="1">
                  <c:v>AG</c:v>
                </c:pt>
              </c:strCache>
            </c:strRef>
          </c:cat>
          <c:val>
            <c:numRef>
              <c:f>Sheet1!$J$3:$J$4</c:f>
              <c:numCache>
                <c:formatCode>_(* #,##0_);_(* \(#,##0\);_(* "-"??_);_(@_)</c:formatCode>
                <c:ptCount val="2"/>
                <c:pt idx="0">
                  <c:v>97295</c:v>
                </c:pt>
                <c:pt idx="1">
                  <c:v>54872</c:v>
                </c:pt>
              </c:numCache>
            </c:numRef>
          </c:val>
          <c:extLst>
            <c:ext xmlns:c16="http://schemas.microsoft.com/office/drawing/2014/chart" uri="{C3380CC4-5D6E-409C-BE32-E72D297353CC}">
              <c16:uniqueId val="{00000002-C3C8-4F5E-95F6-E4A84BC7BB2A}"/>
            </c:ext>
          </c:extLst>
        </c:ser>
        <c:dLbls>
          <c:showLegendKey val="0"/>
          <c:showVal val="0"/>
          <c:showCatName val="0"/>
          <c:showSerName val="0"/>
          <c:showPercent val="1"/>
          <c:showBubbleSize val="0"/>
          <c:showLeaderLines val="0"/>
        </c:dLbls>
        <c:firstSliceAng val="0"/>
      </c:pieChart>
    </c:plotArea>
    <c:legend>
      <c:legendPos val="r"/>
      <c:layout>
        <c:manualLayout>
          <c:xMode val="edge"/>
          <c:yMode val="edge"/>
          <c:x val="3.2307222373065457E-2"/>
          <c:y val="0.86605708661417358"/>
          <c:w val="0.72372726038555546"/>
          <c:h val="0.13394291338582684"/>
        </c:manualLayout>
      </c:layout>
      <c:overlay val="0"/>
      <c:txPr>
        <a:bodyPr/>
        <a:lstStyle/>
        <a:p>
          <a:pPr>
            <a:defRPr lang="es-DO" sz="2000"/>
          </a:pPr>
          <a:endParaRPr lang="es-DO"/>
        </a:p>
      </c:txPr>
    </c:legend>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CD5FEC-63A2-9D4D-81EE-BFF0139871ED}" type="doc">
      <dgm:prSet loTypeId="urn:microsoft.com/office/officeart/2005/8/layout/matrix2" loCatId="" qsTypeId="urn:microsoft.com/office/officeart/2005/8/quickstyle/simple4" qsCatId="simple" csTypeId="urn:microsoft.com/office/officeart/2005/8/colors/accent0_3" csCatId="mainScheme" phldr="1"/>
      <dgm:spPr/>
      <dgm:t>
        <a:bodyPr/>
        <a:lstStyle/>
        <a:p>
          <a:endParaRPr lang="en-US"/>
        </a:p>
      </dgm:t>
    </dgm:pt>
    <dgm:pt modelId="{94E8BF00-AB4E-F948-9A47-993CC24BBA91}">
      <dgm:prSet phldrT="[Text]" custT="1"/>
      <dgm:spPr/>
      <dgm:t>
        <a:bodyPr/>
        <a:lstStyle/>
        <a:p>
          <a:br>
            <a:rPr lang="en-US" sz="1200" dirty="0"/>
          </a:br>
          <a:br>
            <a:rPr lang="en-US" sz="1200" dirty="0"/>
          </a:br>
          <a:br>
            <a:rPr lang="en-US" sz="1200" dirty="0"/>
          </a:br>
          <a:br>
            <a:rPr lang="en-US" sz="1200" dirty="0"/>
          </a:br>
          <a:endParaRPr lang="en-US" sz="1200" dirty="0"/>
        </a:p>
      </dgm:t>
    </dgm:pt>
    <dgm:pt modelId="{90D791A2-C980-C748-BABC-B07CD36AD28B}" type="parTrans" cxnId="{6DFD6117-CFBB-D941-8E40-E9C2F9B78605}">
      <dgm:prSet/>
      <dgm:spPr/>
      <dgm:t>
        <a:bodyPr/>
        <a:lstStyle/>
        <a:p>
          <a:endParaRPr lang="en-US"/>
        </a:p>
      </dgm:t>
    </dgm:pt>
    <dgm:pt modelId="{1D18B10C-52CC-734A-BFAE-CDBA17B4215F}" type="sibTrans" cxnId="{6DFD6117-CFBB-D941-8E40-E9C2F9B78605}">
      <dgm:prSet/>
      <dgm:spPr/>
      <dgm:t>
        <a:bodyPr/>
        <a:lstStyle/>
        <a:p>
          <a:endParaRPr lang="en-US"/>
        </a:p>
      </dgm:t>
    </dgm:pt>
    <dgm:pt modelId="{67CF41B4-33FA-2047-BF0F-004FEC6D6678}">
      <dgm:prSet phldrT="[Text]" custT="1"/>
      <dgm:spPr/>
      <dgm:t>
        <a:bodyPr/>
        <a:lstStyle/>
        <a:p>
          <a:br>
            <a:rPr lang="en-US" sz="1200" dirty="0"/>
          </a:br>
          <a:br>
            <a:rPr lang="en-US" sz="1200" dirty="0"/>
          </a:br>
          <a:br>
            <a:rPr lang="en-US" sz="1200" dirty="0"/>
          </a:br>
          <a:br>
            <a:rPr lang="en-US" sz="1200" dirty="0"/>
          </a:br>
          <a:endParaRPr lang="en-US" sz="1200" dirty="0"/>
        </a:p>
      </dgm:t>
    </dgm:pt>
    <dgm:pt modelId="{372E4411-D332-5549-8359-29D05D38B148}" type="parTrans" cxnId="{5DD034AB-69C6-B94A-934B-E2FD6823FFEA}">
      <dgm:prSet/>
      <dgm:spPr/>
      <dgm:t>
        <a:bodyPr/>
        <a:lstStyle/>
        <a:p>
          <a:endParaRPr lang="en-US"/>
        </a:p>
      </dgm:t>
    </dgm:pt>
    <dgm:pt modelId="{12BBBEC7-7988-0647-8698-0C338D0677E8}" type="sibTrans" cxnId="{5DD034AB-69C6-B94A-934B-E2FD6823FFEA}">
      <dgm:prSet/>
      <dgm:spPr/>
      <dgm:t>
        <a:bodyPr/>
        <a:lstStyle/>
        <a:p>
          <a:endParaRPr lang="en-US"/>
        </a:p>
      </dgm:t>
    </dgm:pt>
    <dgm:pt modelId="{B3878C2E-FC7B-8D4B-88BE-BA929347E9F7}">
      <dgm:prSet phldrT="[Text]" custT="1"/>
      <dgm:spPr/>
      <dgm:t>
        <a:bodyPr/>
        <a:lstStyle/>
        <a:p>
          <a:br>
            <a:rPr lang="en-US" sz="1200" dirty="0"/>
          </a:br>
          <a:br>
            <a:rPr lang="en-US" sz="1200" dirty="0"/>
          </a:br>
          <a:br>
            <a:rPr lang="en-US" sz="1200" dirty="0"/>
          </a:br>
          <a:br>
            <a:rPr lang="en-US" sz="1200" dirty="0"/>
          </a:br>
          <a:endParaRPr lang="en-US" sz="1200" dirty="0"/>
        </a:p>
      </dgm:t>
    </dgm:pt>
    <dgm:pt modelId="{654B6E24-65BD-7245-85A1-79E348C10C66}" type="parTrans" cxnId="{4B1639A1-CDFC-B64F-B42A-5909E50F967C}">
      <dgm:prSet/>
      <dgm:spPr/>
      <dgm:t>
        <a:bodyPr/>
        <a:lstStyle/>
        <a:p>
          <a:endParaRPr lang="en-US"/>
        </a:p>
      </dgm:t>
    </dgm:pt>
    <dgm:pt modelId="{E77E004E-453E-EF4E-A310-74A70CE32FD6}" type="sibTrans" cxnId="{4B1639A1-CDFC-B64F-B42A-5909E50F967C}">
      <dgm:prSet/>
      <dgm:spPr/>
      <dgm:t>
        <a:bodyPr/>
        <a:lstStyle/>
        <a:p>
          <a:endParaRPr lang="en-US"/>
        </a:p>
      </dgm:t>
    </dgm:pt>
    <dgm:pt modelId="{A011FD10-AB94-1D44-9D12-142619B2F0E5}">
      <dgm:prSet phldrT="[Text]" custT="1"/>
      <dgm:spPr/>
      <dgm:t>
        <a:bodyPr/>
        <a:lstStyle/>
        <a:p>
          <a:br>
            <a:rPr lang="en-US" sz="1200" dirty="0"/>
          </a:br>
          <a:br>
            <a:rPr lang="en-US" sz="1200" dirty="0"/>
          </a:br>
          <a:br>
            <a:rPr lang="en-US" sz="1200" dirty="0"/>
          </a:br>
          <a:br>
            <a:rPr lang="en-US" sz="1200" dirty="0"/>
          </a:br>
          <a:endParaRPr lang="en-US" sz="1200" dirty="0"/>
        </a:p>
      </dgm:t>
    </dgm:pt>
    <dgm:pt modelId="{E38718DC-9268-2949-87E7-FABCF874360D}" type="parTrans" cxnId="{92C5084D-9DA2-9E48-AB55-4780F7435ECC}">
      <dgm:prSet/>
      <dgm:spPr/>
      <dgm:t>
        <a:bodyPr/>
        <a:lstStyle/>
        <a:p>
          <a:endParaRPr lang="en-US"/>
        </a:p>
      </dgm:t>
    </dgm:pt>
    <dgm:pt modelId="{0C61320D-F79A-6D4E-82C0-B1E94E5B3F46}" type="sibTrans" cxnId="{92C5084D-9DA2-9E48-AB55-4780F7435ECC}">
      <dgm:prSet/>
      <dgm:spPr/>
      <dgm:t>
        <a:bodyPr/>
        <a:lstStyle/>
        <a:p>
          <a:endParaRPr lang="en-US"/>
        </a:p>
      </dgm:t>
    </dgm:pt>
    <dgm:pt modelId="{DF15AC77-6654-8945-BE1C-91B52A045688}" type="pres">
      <dgm:prSet presAssocID="{44CD5FEC-63A2-9D4D-81EE-BFF0139871ED}" presName="matrix" presStyleCnt="0">
        <dgm:presLayoutVars>
          <dgm:chMax val="1"/>
          <dgm:dir/>
          <dgm:resizeHandles val="exact"/>
        </dgm:presLayoutVars>
      </dgm:prSet>
      <dgm:spPr/>
    </dgm:pt>
    <dgm:pt modelId="{CCF46950-3CC7-1647-8986-D66AF0C30036}" type="pres">
      <dgm:prSet presAssocID="{44CD5FEC-63A2-9D4D-81EE-BFF0139871ED}" presName="axisShape" presStyleLbl="bgShp" presStyleIdx="0" presStyleCnt="1"/>
      <dgm:spPr/>
    </dgm:pt>
    <dgm:pt modelId="{4869DAB9-E400-284B-BA17-D97171070EA6}" type="pres">
      <dgm:prSet presAssocID="{44CD5FEC-63A2-9D4D-81EE-BFF0139871ED}" presName="rect1" presStyleLbl="node1" presStyleIdx="0" presStyleCnt="4">
        <dgm:presLayoutVars>
          <dgm:chMax val="0"/>
          <dgm:chPref val="0"/>
          <dgm:bulletEnabled val="1"/>
        </dgm:presLayoutVars>
      </dgm:prSet>
      <dgm:spPr>
        <a:prstGeom prst="rect">
          <a:avLst/>
        </a:prstGeom>
      </dgm:spPr>
    </dgm:pt>
    <dgm:pt modelId="{02F97DDD-29D8-7341-870C-A0DFF4162F28}" type="pres">
      <dgm:prSet presAssocID="{44CD5FEC-63A2-9D4D-81EE-BFF0139871ED}" presName="rect2" presStyleLbl="node1" presStyleIdx="1" presStyleCnt="4">
        <dgm:presLayoutVars>
          <dgm:chMax val="0"/>
          <dgm:chPref val="0"/>
          <dgm:bulletEnabled val="1"/>
        </dgm:presLayoutVars>
      </dgm:prSet>
      <dgm:spPr>
        <a:prstGeom prst="rect">
          <a:avLst/>
        </a:prstGeom>
      </dgm:spPr>
    </dgm:pt>
    <dgm:pt modelId="{F28DA34A-3F78-2A49-9D10-DA63C4670857}" type="pres">
      <dgm:prSet presAssocID="{44CD5FEC-63A2-9D4D-81EE-BFF0139871ED}" presName="rect3" presStyleLbl="node1" presStyleIdx="2" presStyleCnt="4">
        <dgm:presLayoutVars>
          <dgm:chMax val="0"/>
          <dgm:chPref val="0"/>
          <dgm:bulletEnabled val="1"/>
        </dgm:presLayoutVars>
      </dgm:prSet>
      <dgm:spPr>
        <a:prstGeom prst="rect">
          <a:avLst/>
        </a:prstGeom>
      </dgm:spPr>
    </dgm:pt>
    <dgm:pt modelId="{B55C5231-3E17-204C-9BC9-20065CA52065}" type="pres">
      <dgm:prSet presAssocID="{44CD5FEC-63A2-9D4D-81EE-BFF0139871ED}" presName="rect4" presStyleLbl="node1" presStyleIdx="3" presStyleCnt="4">
        <dgm:presLayoutVars>
          <dgm:chMax val="0"/>
          <dgm:chPref val="0"/>
          <dgm:bulletEnabled val="1"/>
        </dgm:presLayoutVars>
      </dgm:prSet>
      <dgm:spPr>
        <a:prstGeom prst="rect">
          <a:avLst/>
        </a:prstGeom>
      </dgm:spPr>
    </dgm:pt>
  </dgm:ptLst>
  <dgm:cxnLst>
    <dgm:cxn modelId="{8BED880C-6E40-4F60-8931-A069C9674789}" type="presOf" srcId="{A011FD10-AB94-1D44-9D12-142619B2F0E5}" destId="{B55C5231-3E17-204C-9BC9-20065CA52065}" srcOrd="0" destOrd="0" presId="urn:microsoft.com/office/officeart/2005/8/layout/matrix2"/>
    <dgm:cxn modelId="{6DFD6117-CFBB-D941-8E40-E9C2F9B78605}" srcId="{44CD5FEC-63A2-9D4D-81EE-BFF0139871ED}" destId="{94E8BF00-AB4E-F948-9A47-993CC24BBA91}" srcOrd="1" destOrd="0" parTransId="{90D791A2-C980-C748-BABC-B07CD36AD28B}" sibTransId="{1D18B10C-52CC-734A-BFAE-CDBA17B4215F}"/>
    <dgm:cxn modelId="{8C346D63-B2F6-4FCE-BFBB-B10B727676D7}" type="presOf" srcId="{67CF41B4-33FA-2047-BF0F-004FEC6D6678}" destId="{4869DAB9-E400-284B-BA17-D97171070EA6}" srcOrd="0" destOrd="0" presId="urn:microsoft.com/office/officeart/2005/8/layout/matrix2"/>
    <dgm:cxn modelId="{0626A647-2C19-4FA3-9E7D-9965038FFCC1}" type="presOf" srcId="{94E8BF00-AB4E-F948-9A47-993CC24BBA91}" destId="{02F97DDD-29D8-7341-870C-A0DFF4162F28}" srcOrd="0" destOrd="0" presId="urn:microsoft.com/office/officeart/2005/8/layout/matrix2"/>
    <dgm:cxn modelId="{92C5084D-9DA2-9E48-AB55-4780F7435ECC}" srcId="{44CD5FEC-63A2-9D4D-81EE-BFF0139871ED}" destId="{A011FD10-AB94-1D44-9D12-142619B2F0E5}" srcOrd="3" destOrd="0" parTransId="{E38718DC-9268-2949-87E7-FABCF874360D}" sibTransId="{0C61320D-F79A-6D4E-82C0-B1E94E5B3F46}"/>
    <dgm:cxn modelId="{6D664F54-ED0B-42D3-AFB7-FD5EC00E411D}" type="presOf" srcId="{B3878C2E-FC7B-8D4B-88BE-BA929347E9F7}" destId="{F28DA34A-3F78-2A49-9D10-DA63C4670857}" srcOrd="0" destOrd="0" presId="urn:microsoft.com/office/officeart/2005/8/layout/matrix2"/>
    <dgm:cxn modelId="{4B1639A1-CDFC-B64F-B42A-5909E50F967C}" srcId="{44CD5FEC-63A2-9D4D-81EE-BFF0139871ED}" destId="{B3878C2E-FC7B-8D4B-88BE-BA929347E9F7}" srcOrd="2" destOrd="0" parTransId="{654B6E24-65BD-7245-85A1-79E348C10C66}" sibTransId="{E77E004E-453E-EF4E-A310-74A70CE32FD6}"/>
    <dgm:cxn modelId="{5DD034AB-69C6-B94A-934B-E2FD6823FFEA}" srcId="{44CD5FEC-63A2-9D4D-81EE-BFF0139871ED}" destId="{67CF41B4-33FA-2047-BF0F-004FEC6D6678}" srcOrd="0" destOrd="0" parTransId="{372E4411-D332-5549-8359-29D05D38B148}" sibTransId="{12BBBEC7-7988-0647-8698-0C338D0677E8}"/>
    <dgm:cxn modelId="{126BB2BF-5F9D-40A4-A441-F2C4FD677552}" type="presOf" srcId="{44CD5FEC-63A2-9D4D-81EE-BFF0139871ED}" destId="{DF15AC77-6654-8945-BE1C-91B52A045688}" srcOrd="0" destOrd="0" presId="urn:microsoft.com/office/officeart/2005/8/layout/matrix2"/>
    <dgm:cxn modelId="{71C8618C-0A06-463D-9351-C77E46381FCA}" type="presParOf" srcId="{DF15AC77-6654-8945-BE1C-91B52A045688}" destId="{CCF46950-3CC7-1647-8986-D66AF0C30036}" srcOrd="0" destOrd="0" presId="urn:microsoft.com/office/officeart/2005/8/layout/matrix2"/>
    <dgm:cxn modelId="{FD34027C-62F1-4861-BCEC-EAEAAB157041}" type="presParOf" srcId="{DF15AC77-6654-8945-BE1C-91B52A045688}" destId="{4869DAB9-E400-284B-BA17-D97171070EA6}" srcOrd="1" destOrd="0" presId="urn:microsoft.com/office/officeart/2005/8/layout/matrix2"/>
    <dgm:cxn modelId="{D46BA785-68DD-4040-A8F6-427507608FDB}" type="presParOf" srcId="{DF15AC77-6654-8945-BE1C-91B52A045688}" destId="{02F97DDD-29D8-7341-870C-A0DFF4162F28}" srcOrd="2" destOrd="0" presId="urn:microsoft.com/office/officeart/2005/8/layout/matrix2"/>
    <dgm:cxn modelId="{6CB2D36A-C8A5-4A19-AFE9-E35B2F62D8B7}" type="presParOf" srcId="{DF15AC77-6654-8945-BE1C-91B52A045688}" destId="{F28DA34A-3F78-2A49-9D10-DA63C4670857}" srcOrd="3" destOrd="0" presId="urn:microsoft.com/office/officeart/2005/8/layout/matrix2"/>
    <dgm:cxn modelId="{97860F0C-1576-438F-9BF9-DF072D680E57}" type="presParOf" srcId="{DF15AC77-6654-8945-BE1C-91B52A045688}" destId="{B55C5231-3E17-204C-9BC9-20065CA52065}"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46950-3CC7-1647-8986-D66AF0C30036}">
      <dsp:nvSpPr>
        <dsp:cNvPr id="0" name=""/>
        <dsp:cNvSpPr/>
      </dsp:nvSpPr>
      <dsp:spPr>
        <a:xfrm>
          <a:off x="68874" y="0"/>
          <a:ext cx="2184762" cy="2184762"/>
        </a:xfrm>
        <a:prstGeom prst="quadArrow">
          <a:avLst>
            <a:gd name="adj1" fmla="val 2000"/>
            <a:gd name="adj2" fmla="val 4000"/>
            <a:gd name="adj3" fmla="val 5000"/>
          </a:avLst>
        </a:prstGeom>
        <a:solidFill>
          <a:schemeClr val="dk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869DAB9-E400-284B-BA17-D97171070EA6}">
      <dsp:nvSpPr>
        <dsp:cNvPr id="0" name=""/>
        <dsp:cNvSpPr/>
      </dsp:nvSpPr>
      <dsp:spPr>
        <a:xfrm>
          <a:off x="210884" y="142009"/>
          <a:ext cx="873904" cy="87390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br>
            <a:rPr lang="en-US" sz="1200" kern="1200" dirty="0"/>
          </a:br>
          <a:br>
            <a:rPr lang="en-US" sz="1200" kern="1200" dirty="0"/>
          </a:br>
          <a:br>
            <a:rPr lang="en-US" sz="1200" kern="1200" dirty="0"/>
          </a:br>
          <a:br>
            <a:rPr lang="en-US" sz="1200" kern="1200" dirty="0"/>
          </a:br>
          <a:endParaRPr lang="en-US" sz="1200" kern="1200" dirty="0"/>
        </a:p>
      </dsp:txBody>
      <dsp:txXfrm>
        <a:off x="210884" y="142009"/>
        <a:ext cx="873904" cy="873904"/>
      </dsp:txXfrm>
    </dsp:sp>
    <dsp:sp modelId="{02F97DDD-29D8-7341-870C-A0DFF4162F28}">
      <dsp:nvSpPr>
        <dsp:cNvPr id="0" name=""/>
        <dsp:cNvSpPr/>
      </dsp:nvSpPr>
      <dsp:spPr>
        <a:xfrm>
          <a:off x="1237722" y="142009"/>
          <a:ext cx="873904" cy="87390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br>
            <a:rPr lang="en-US" sz="1200" kern="1200" dirty="0"/>
          </a:br>
          <a:br>
            <a:rPr lang="en-US" sz="1200" kern="1200" dirty="0"/>
          </a:br>
          <a:br>
            <a:rPr lang="en-US" sz="1200" kern="1200" dirty="0"/>
          </a:br>
          <a:br>
            <a:rPr lang="en-US" sz="1200" kern="1200" dirty="0"/>
          </a:br>
          <a:endParaRPr lang="en-US" sz="1200" kern="1200" dirty="0"/>
        </a:p>
      </dsp:txBody>
      <dsp:txXfrm>
        <a:off x="1237722" y="142009"/>
        <a:ext cx="873904" cy="873904"/>
      </dsp:txXfrm>
    </dsp:sp>
    <dsp:sp modelId="{F28DA34A-3F78-2A49-9D10-DA63C4670857}">
      <dsp:nvSpPr>
        <dsp:cNvPr id="0" name=""/>
        <dsp:cNvSpPr/>
      </dsp:nvSpPr>
      <dsp:spPr>
        <a:xfrm>
          <a:off x="210884" y="1168847"/>
          <a:ext cx="873904" cy="87390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br>
            <a:rPr lang="en-US" sz="1200" kern="1200" dirty="0"/>
          </a:br>
          <a:br>
            <a:rPr lang="en-US" sz="1200" kern="1200" dirty="0"/>
          </a:br>
          <a:br>
            <a:rPr lang="en-US" sz="1200" kern="1200" dirty="0"/>
          </a:br>
          <a:br>
            <a:rPr lang="en-US" sz="1200" kern="1200" dirty="0"/>
          </a:br>
          <a:endParaRPr lang="en-US" sz="1200" kern="1200" dirty="0"/>
        </a:p>
      </dsp:txBody>
      <dsp:txXfrm>
        <a:off x="210884" y="1168847"/>
        <a:ext cx="873904" cy="873904"/>
      </dsp:txXfrm>
    </dsp:sp>
    <dsp:sp modelId="{B55C5231-3E17-204C-9BC9-20065CA52065}">
      <dsp:nvSpPr>
        <dsp:cNvPr id="0" name=""/>
        <dsp:cNvSpPr/>
      </dsp:nvSpPr>
      <dsp:spPr>
        <a:xfrm>
          <a:off x="1237722" y="1168847"/>
          <a:ext cx="873904" cy="87390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br>
            <a:rPr lang="en-US" sz="1200" kern="1200" dirty="0"/>
          </a:br>
          <a:br>
            <a:rPr lang="en-US" sz="1200" kern="1200" dirty="0"/>
          </a:br>
          <a:br>
            <a:rPr lang="en-US" sz="1200" kern="1200" dirty="0"/>
          </a:br>
          <a:br>
            <a:rPr lang="en-US" sz="1200" kern="1200" dirty="0"/>
          </a:br>
          <a:endParaRPr lang="en-US" sz="1200" kern="1200" dirty="0"/>
        </a:p>
      </dsp:txBody>
      <dsp:txXfrm>
        <a:off x="1237722" y="1168847"/>
        <a:ext cx="873904" cy="873904"/>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DO" dirty="0"/>
          </a:p>
        </p:txBody>
      </p:sp>
    </p:spTree>
    <p:extLst>
      <p:ext uri="{BB962C8B-B14F-4D97-AF65-F5344CB8AC3E}">
        <p14:creationId xmlns:p14="http://schemas.microsoft.com/office/powerpoint/2010/main" val="343417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8" name="Slide Image Placeholder 7"/>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s-DO"/>
          </a:p>
        </p:txBody>
      </p:sp>
      <p:sp>
        <p:nvSpPr>
          <p:cNvPr id="9" name="Footer Placeholder 8"/>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DO"/>
          </a:p>
        </p:txBody>
      </p:sp>
      <p:sp>
        <p:nvSpPr>
          <p:cNvPr id="10" name="Notes Placeholder 9"/>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12" name="Date Placeholder 11"/>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99ECDD-FD21-4949-90F0-49C675634A79}" type="datetimeFigureOut">
              <a:rPr lang="en-US" smtClean="0"/>
              <a:pPr/>
              <a:t>1/30/2019</a:t>
            </a:fld>
            <a:endParaRPr lang="es-DO"/>
          </a:p>
        </p:txBody>
      </p:sp>
      <p:sp>
        <p:nvSpPr>
          <p:cNvPr id="13" name="Slide Number Placeholder 12"/>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AC3F4B-EA2B-4315-AA61-20669D781F72}" type="slidenum">
              <a:rPr lang="es-DO" smtClean="0"/>
              <a:pPr/>
              <a:t>‹#›</a:t>
            </a:fld>
            <a:endParaRPr lang="es-DO"/>
          </a:p>
        </p:txBody>
      </p:sp>
    </p:spTree>
    <p:extLst>
      <p:ext uri="{BB962C8B-B14F-4D97-AF65-F5344CB8AC3E}">
        <p14:creationId xmlns:p14="http://schemas.microsoft.com/office/powerpoint/2010/main" val="423928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pPr/>
              <a:t>1</a:t>
            </a:fld>
            <a:endParaRPr lang="en-IN" dirty="0"/>
          </a:p>
        </p:txBody>
      </p:sp>
    </p:spTree>
    <p:extLst>
      <p:ext uri="{BB962C8B-B14F-4D97-AF65-F5344CB8AC3E}">
        <p14:creationId xmlns:p14="http://schemas.microsoft.com/office/powerpoint/2010/main" val="317979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382588" y="685800"/>
            <a:ext cx="6092825" cy="3429000"/>
          </a:xfrm>
          <a:prstGeom prst="rect">
            <a:avLst/>
          </a:prstGeom>
          <a:ln/>
        </p:spPr>
      </p:sp>
      <p:sp>
        <p:nvSpPr>
          <p:cNvPr id="33795" name="Rectangle 3"/>
          <p:cNvSpPr>
            <a:spLocks noGrp="1" noChangeArrowheads="1"/>
          </p:cNvSpPr>
          <p:nvPr>
            <p:ph type="body" idx="1"/>
          </p:nvPr>
        </p:nvSpPr>
        <p:spPr>
          <a:xfrm>
            <a:off x="685800" y="4343400"/>
            <a:ext cx="5486400" cy="4114800"/>
          </a:xfrm>
          <a:prstGeom prst="rect">
            <a:avLst/>
          </a:prstGeom>
          <a:noFill/>
          <a:ln/>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s-DO"/>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FB91549-43BF-425A-AF25-75262019208C}"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s-DO" dirty="0"/>
              <a:t>A través del PNSAC 6.1.3 el estado dominicano se compromete a cumplir con OACI Método Recomendado 2.3</a:t>
            </a:r>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5FB91549-43BF-425A-AF25-75262019208C}" type="slidenum">
              <a:rPr lang="en-US" smtClean="0"/>
              <a:pPr/>
              <a:t>7</a:t>
            </a:fld>
            <a:endParaRPr lang="en-US" dirty="0"/>
          </a:p>
        </p:txBody>
      </p:sp>
    </p:spTree>
    <p:extLst>
      <p:ext uri="{BB962C8B-B14F-4D97-AF65-F5344CB8AC3E}">
        <p14:creationId xmlns:p14="http://schemas.microsoft.com/office/powerpoint/2010/main" val="2394260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DO"/>
          </a:p>
        </p:txBody>
      </p:sp>
      <p:sp>
        <p:nvSpPr>
          <p:cNvPr id="4" name="Slide Number Placeholder 3"/>
          <p:cNvSpPr>
            <a:spLocks noGrp="1"/>
          </p:cNvSpPr>
          <p:nvPr>
            <p:ph type="sldNum" sz="quarter" idx="10"/>
          </p:nvPr>
        </p:nvSpPr>
        <p:spPr/>
        <p:txBody>
          <a:bodyPr/>
          <a:lstStyle/>
          <a:p>
            <a:fld id="{04AC3F4B-EA2B-4315-AA61-20669D781F72}" type="slidenum">
              <a:rPr lang="es-DO" smtClean="0"/>
              <a:pPr/>
              <a:t>25</a:t>
            </a:fld>
            <a:endParaRPr lang="es-D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382588" y="685800"/>
            <a:ext cx="6092825" cy="3429000"/>
          </a:xfrm>
          <a:prstGeom prst="rect">
            <a:avLst/>
          </a:prstGeom>
          <a:ln/>
        </p:spPr>
      </p:sp>
      <p:sp>
        <p:nvSpPr>
          <p:cNvPr id="33795" name="Rectangle 3"/>
          <p:cNvSpPr>
            <a:spLocks noGrp="1" noChangeArrowheads="1"/>
          </p:cNvSpPr>
          <p:nvPr>
            <p:ph type="body" idx="1"/>
          </p:nvPr>
        </p:nvSpPr>
        <p:spPr>
          <a:xfrm>
            <a:off x="685800" y="4343400"/>
            <a:ext cx="5486400" cy="4114800"/>
          </a:xfrm>
          <a:prstGeom prst="rect">
            <a:avLst/>
          </a:prstGeom>
          <a:noFill/>
          <a:ln/>
        </p:spPr>
        <p:txBody>
          <a:bodyPr/>
          <a:lstStyle/>
          <a:p>
            <a:pPr eaLnBrk="1" hangingPunct="1"/>
            <a:endParaRPr lang="en-US" dirty="0"/>
          </a:p>
        </p:txBody>
      </p:sp>
    </p:spTree>
    <p:extLst>
      <p:ext uri="{BB962C8B-B14F-4D97-AF65-F5344CB8AC3E}">
        <p14:creationId xmlns:p14="http://schemas.microsoft.com/office/powerpoint/2010/main" val="714607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pPr/>
              <a:t>28</a:t>
            </a:fld>
            <a:endParaRPr lang="en-IN" dirty="0"/>
          </a:p>
        </p:txBody>
      </p:sp>
    </p:spTree>
    <p:extLst>
      <p:ext uri="{BB962C8B-B14F-4D97-AF65-F5344CB8AC3E}">
        <p14:creationId xmlns:p14="http://schemas.microsoft.com/office/powerpoint/2010/main" val="3328078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8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8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endParaRPr lang="es-DO"/>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s-DO"/>
          </a:p>
        </p:txBody>
      </p:sp>
      <p:sp>
        <p:nvSpPr>
          <p:cNvPr id="4" name="Date Placeholder 3"/>
          <p:cNvSpPr>
            <a:spLocks noGrp="1"/>
          </p:cNvSpPr>
          <p:nvPr>
            <p:ph type="dt" sz="half" idx="10"/>
          </p:nvPr>
        </p:nvSpPr>
        <p:spPr/>
        <p:txBody>
          <a:bodyPr/>
          <a:lstStyle/>
          <a:p>
            <a:r>
              <a:rPr lang="en-US"/>
              <a:t>1/19/2019</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A3F31473-23EB-4724-8B59-FE6D21D89FA4}" type="slidenum">
              <a:rPr lang="en-US" smtClean="0"/>
              <a:pPr/>
              <a:t>‹#›</a:t>
            </a:fld>
            <a:endParaRPr lang="en-US"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D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4" name="Date Placeholder 3"/>
          <p:cNvSpPr>
            <a:spLocks noGrp="1"/>
          </p:cNvSpPr>
          <p:nvPr>
            <p:ph type="dt" sz="half" idx="10"/>
          </p:nvPr>
        </p:nvSpPr>
        <p:spPr/>
        <p:txBody>
          <a:bodyPr/>
          <a:lstStyle/>
          <a:p>
            <a:r>
              <a:rPr lang="en-US"/>
              <a:t>1/19/2019</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A3F31473-23EB-4724-8B59-FE6D21D89FA4}" type="slidenum">
              <a:rPr lang="en-US" smtClean="0"/>
              <a:pPr/>
              <a:t>‹#›</a:t>
            </a:fld>
            <a:endParaRPr lang="en-US"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endParaRPr lang="es-DO"/>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4" name="Date Placeholder 3"/>
          <p:cNvSpPr>
            <a:spLocks noGrp="1"/>
          </p:cNvSpPr>
          <p:nvPr>
            <p:ph type="dt" sz="half" idx="10"/>
          </p:nvPr>
        </p:nvSpPr>
        <p:spPr/>
        <p:txBody>
          <a:bodyPr/>
          <a:lstStyle/>
          <a:p>
            <a:r>
              <a:rPr lang="en-US"/>
              <a:t>1/19/2019</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A3F31473-23EB-4724-8B59-FE6D21D89FA4}" type="slidenum">
              <a:rPr lang="en-US" smtClean="0"/>
              <a:pPr/>
              <a:t>‹#›</a:t>
            </a:fld>
            <a:endParaRPr lang="en-US"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7" name="Content Placeholder 2"/>
          <p:cNvSpPr>
            <a:spLocks noGrp="1"/>
          </p:cNvSpPr>
          <p:nvPr>
            <p:ph idx="13" hasCustomPrompt="1"/>
          </p:nvPr>
        </p:nvSpPr>
        <p:spPr>
          <a:xfrm>
            <a:off x="1293813" y="685805"/>
            <a:ext cx="10287000" cy="4190999"/>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1/19/2019</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A3F31473-23EB-4724-8B59-FE6D21D89FA4}" type="slidenum">
              <a:rPr lang="en-US" smtClean="0"/>
              <a:pPr/>
              <a:t>‹#›</a:t>
            </a:fld>
            <a:endParaRPr lang="en-US" dirty="0"/>
          </a:p>
        </p:txBody>
      </p:sp>
    </p:spTree>
    <p:extLst>
      <p:ext uri="{BB962C8B-B14F-4D97-AF65-F5344CB8AC3E}">
        <p14:creationId xmlns:p14="http://schemas.microsoft.com/office/powerpoint/2010/main" val="424241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1998" y="2173288"/>
            <a:ext cx="5142161" cy="2090808"/>
          </a:xfrm>
        </p:spPr>
        <p:txBody>
          <a:bodyPr anchor="b">
            <a:noAutofit/>
          </a:bodyPr>
          <a:lstStyle>
            <a:lvl1pPr algn="l">
              <a:defRPr sz="5400" b="1" cap="all" baseline="0">
                <a:solidFill>
                  <a:schemeClr val="bg1"/>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1998" y="4279972"/>
            <a:ext cx="5142161"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628" y="728546"/>
            <a:ext cx="5304279" cy="5305661"/>
          </a:xfrm>
          <a:prstGeom prst="ellipse">
            <a:avLst/>
          </a:prstGeom>
          <a:solidFill>
            <a:schemeClr val="bg2"/>
          </a:solidFill>
        </p:spPr>
        <p:txBody>
          <a:bodyPr anchor="ctr"/>
          <a:lstStyle>
            <a:lvl1pPr marL="0" indent="0" algn="ctr">
              <a:buNone/>
              <a:defRPr/>
            </a:lvl1pPr>
          </a:lstStyle>
          <a:p>
            <a:r>
              <a:rPr lang="es-ES"/>
              <a:t>Haga clic en el icono para agregar una imagen</a:t>
            </a:r>
            <a:endParaRPr lang="en-IN" dirty="0"/>
          </a:p>
        </p:txBody>
      </p:sp>
      <p:grpSp>
        <p:nvGrpSpPr>
          <p:cNvPr id="6" name="Group 13">
            <a:extLst>
              <a:ext uri="{FF2B5EF4-FFF2-40B4-BE49-F238E27FC236}">
                <a16:creationId xmlns:a16="http://schemas.microsoft.com/office/drawing/2014/main" id="{0DC2055F-AE3F-46BE-B57E-A0F1A86D1C36}"/>
              </a:ext>
            </a:extLst>
          </p:cNvPr>
          <p:cNvGrpSpPr/>
          <p:nvPr userDrawn="1"/>
        </p:nvGrpSpPr>
        <p:grpSpPr>
          <a:xfrm>
            <a:off x="-1727855" y="-2049517"/>
            <a:ext cx="8914907"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3242" y="391863"/>
            <a:ext cx="1744797"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8093" y="4233582"/>
            <a:ext cx="253167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40839"/>
      </p:ext>
    </p:extLst>
  </p:cSld>
  <p:clrMapOvr>
    <a:masterClrMapping/>
  </p:clrMapOvr>
  <p:transition spd="med" advTm="0">
    <p:wheel spokes="2"/>
  </p:transition>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8"/>
            <a:ext cx="10360501" cy="1470025"/>
          </a:xfrm>
        </p:spPr>
        <p:txBody>
          <a:bodyPr>
            <a:normAutofit/>
          </a:bodyPr>
          <a:lstStyle>
            <a:lvl1pPr>
              <a:defRPr sz="2700"/>
            </a:lvl1pPr>
          </a:lstStyle>
          <a:p>
            <a:r>
              <a:rPr lang="en-US"/>
              <a:t>Click to edit Master title style</a:t>
            </a:r>
            <a:endParaRPr lang="en-US" dirty="0"/>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227075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1303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162" y="1452422"/>
            <a:ext cx="10360501" cy="462756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hasCustomPrompt="1"/>
          </p:nvPr>
        </p:nvSpPr>
        <p:spPr>
          <a:xfrm>
            <a:off x="914162" y="933450"/>
            <a:ext cx="103605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630183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900"/>
              </a:spcBef>
              <a:buNone/>
              <a:defRPr sz="1200"/>
            </a:lvl1pPr>
            <a:lvl2pPr marL="171446" indent="-171446">
              <a:spcBef>
                <a:spcPts val="900"/>
              </a:spcBef>
              <a:buFont typeface="Arial" panose="020B0604020202020204" pitchFamily="34" charset="0"/>
              <a:buChar char="•"/>
              <a:defRPr sz="1200"/>
            </a:lvl2pPr>
            <a:lvl3pPr marL="357179" indent="-185733">
              <a:spcBef>
                <a:spcPts val="900"/>
              </a:spcBef>
              <a:buFont typeface="Open Sans Light" panose="020B0306030504020204" pitchFamily="34" charset="0"/>
              <a:buChar char="–"/>
              <a:defRPr sz="1200"/>
            </a:lvl3pPr>
            <a:lvl4pPr marL="514337" indent="-171446">
              <a:spcBef>
                <a:spcPts val="900"/>
              </a:spcBef>
              <a:buFont typeface="Arial" panose="020B0604020202020204" pitchFamily="34" charset="0"/>
              <a:buChar char="•"/>
              <a:defRPr sz="1200"/>
            </a:lvl4pPr>
            <a:lvl5pPr marL="685783" indent="-171446">
              <a:spcBef>
                <a:spcPts val="900"/>
              </a:spcBef>
              <a:buFont typeface="Open Sans Light" panose="020B0306030504020204" pitchFamily="34" charset="0"/>
              <a:buChar cha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2149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162" y="1452422"/>
            <a:ext cx="10360501" cy="4627563"/>
          </a:xfrm>
        </p:spPr>
        <p:txBody>
          <a:bodyPr numCol="2" spcCol="274320">
            <a:normAutofit/>
          </a:bodyPr>
          <a:lstStyle>
            <a:lvl1pPr marL="0" indent="0">
              <a:spcBef>
                <a:spcPts val="900"/>
              </a:spcBef>
              <a:buNone/>
              <a:defRPr sz="1200"/>
            </a:lvl1pPr>
            <a:lvl2pPr marL="171446" indent="-171446">
              <a:spcBef>
                <a:spcPts val="900"/>
              </a:spcBef>
              <a:buFont typeface="Arial" panose="020B0604020202020204" pitchFamily="34" charset="0"/>
              <a:buChar char="•"/>
              <a:defRPr sz="1200"/>
            </a:lvl2pPr>
            <a:lvl3pPr marL="342892" indent="-171446">
              <a:spcBef>
                <a:spcPts val="900"/>
              </a:spcBef>
              <a:buFont typeface="Open Sans Light" panose="020B0306030504020204" pitchFamily="34" charset="0"/>
              <a:buChar char="–"/>
              <a:defRPr sz="1200"/>
            </a:lvl3pPr>
            <a:lvl4pPr marL="514337" indent="-171446">
              <a:spcBef>
                <a:spcPts val="900"/>
              </a:spcBef>
              <a:buFont typeface="Arial" panose="020B0604020202020204" pitchFamily="34" charset="0"/>
              <a:buChar char="•"/>
              <a:defRPr sz="1200"/>
            </a:lvl4pPr>
            <a:lvl5pPr marL="685783" indent="-171446">
              <a:spcBef>
                <a:spcPts val="900"/>
              </a:spcBef>
              <a:buFont typeface="Open Sans Light" panose="020B0306030504020204" pitchFamily="34" charset="0"/>
              <a:buChar cha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hasCustomPrompt="1"/>
          </p:nvPr>
        </p:nvSpPr>
        <p:spPr>
          <a:xfrm>
            <a:off x="914162" y="933450"/>
            <a:ext cx="103605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2009853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162" y="1452422"/>
            <a:ext cx="5078677"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986" y="1452422"/>
            <a:ext cx="5078677"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p:cNvSpPr>
            <a:spLocks noGrp="1"/>
          </p:cNvSpPr>
          <p:nvPr>
            <p:ph type="body" sz="quarter" idx="10" hasCustomPrompt="1"/>
          </p:nvPr>
        </p:nvSpPr>
        <p:spPr>
          <a:xfrm>
            <a:off x="914162" y="933450"/>
            <a:ext cx="103605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20727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D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4" name="Date Placeholder 3"/>
          <p:cNvSpPr>
            <a:spLocks noGrp="1"/>
          </p:cNvSpPr>
          <p:nvPr>
            <p:ph type="dt" sz="half" idx="10"/>
          </p:nvPr>
        </p:nvSpPr>
        <p:spPr/>
        <p:txBody>
          <a:bodyPr/>
          <a:lstStyle/>
          <a:p>
            <a:r>
              <a:rPr lang="en-US"/>
              <a:t>1/19/2019</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A3F31473-23EB-4724-8B59-FE6D21D89FA4}" type="slidenum">
              <a:rPr lang="en-US" smtClean="0"/>
              <a:pPr/>
              <a:t>‹#›</a:t>
            </a:fld>
            <a:endParaRPr lang="en-US" dirty="0"/>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162" y="1219202"/>
            <a:ext cx="5078677"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986" y="1219202"/>
            <a:ext cx="5078677" cy="4525963"/>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2721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162" y="1296144"/>
            <a:ext cx="5080794" cy="230832"/>
          </a:xfrm>
        </p:spPr>
        <p:txBody>
          <a:bodyPr wrap="square" anchor="b">
            <a:spAutoFit/>
          </a:bodyPr>
          <a:lstStyle>
            <a:lvl1pPr marL="0" indent="0">
              <a:spcBef>
                <a:spcPts val="0"/>
              </a:spcBef>
              <a:buNone/>
              <a:defRPr sz="15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914162" y="1560285"/>
            <a:ext cx="5080794" cy="4565877"/>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1756" y="1296144"/>
            <a:ext cx="5082908" cy="230832"/>
          </a:xfrm>
        </p:spPr>
        <p:txBody>
          <a:bodyPr wrap="square" anchor="b">
            <a:spAutoFit/>
          </a:bodyPr>
          <a:lstStyle>
            <a:lvl1pPr marL="0" indent="0">
              <a:spcBef>
                <a:spcPts val="0"/>
              </a:spcBef>
              <a:buNone/>
              <a:defRPr sz="15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91756" y="1560285"/>
            <a:ext cx="5082908" cy="4565877"/>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6751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162" y="1539228"/>
            <a:ext cx="5080794" cy="230832"/>
          </a:xfrm>
        </p:spPr>
        <p:txBody>
          <a:bodyPr wrap="square" anchor="b">
            <a:spAutoFit/>
          </a:bodyPr>
          <a:lstStyle>
            <a:lvl1pPr marL="0" indent="0">
              <a:spcBef>
                <a:spcPts val="0"/>
              </a:spcBef>
              <a:buNone/>
              <a:defRPr sz="15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914162" y="1803372"/>
            <a:ext cx="5080794" cy="4368831"/>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1756" y="1539228"/>
            <a:ext cx="5082908" cy="230832"/>
          </a:xfrm>
        </p:spPr>
        <p:txBody>
          <a:bodyPr wrap="square" anchor="b">
            <a:spAutoFit/>
          </a:bodyPr>
          <a:lstStyle>
            <a:lvl1pPr marL="0" indent="0">
              <a:spcBef>
                <a:spcPts val="0"/>
              </a:spcBef>
              <a:buNone/>
              <a:defRPr sz="15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91756" y="1803372"/>
            <a:ext cx="5082908" cy="4368831"/>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hasCustomPrompt="1"/>
          </p:nvPr>
        </p:nvSpPr>
        <p:spPr>
          <a:xfrm>
            <a:off x="914162" y="933450"/>
            <a:ext cx="103605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797292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3605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4"/>
          <p:cNvSpPr>
            <a:spLocks noGrp="1"/>
          </p:cNvSpPr>
          <p:nvPr>
            <p:ph type="body" sz="quarter" idx="10" hasCustomPrompt="1"/>
          </p:nvPr>
        </p:nvSpPr>
        <p:spPr>
          <a:xfrm>
            <a:off x="914162" y="933450"/>
            <a:ext cx="103605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310402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134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062442" cy="3438144"/>
          </a:xfrm>
        </p:spPr>
        <p:txBody>
          <a:bodyPr lIns="182880" tIns="91440" rIns="182880" bIns="91440"/>
          <a:lstStyle>
            <a:lvl1pPr marL="0" indent="0">
              <a:buFontTx/>
              <a:buNone/>
              <a:defRPr/>
            </a:lvl1pPr>
          </a:lstStyle>
          <a:p>
            <a:r>
              <a:rPr lang="en-US"/>
              <a:t>Click icon to add picture</a:t>
            </a:r>
          </a:p>
        </p:txBody>
      </p:sp>
      <p:sp>
        <p:nvSpPr>
          <p:cNvPr id="7" name="Picture Placeholder 3"/>
          <p:cNvSpPr>
            <a:spLocks noGrp="1"/>
          </p:cNvSpPr>
          <p:nvPr>
            <p:ph type="pic" sz="quarter" idx="11"/>
          </p:nvPr>
        </p:nvSpPr>
        <p:spPr>
          <a:xfrm>
            <a:off x="3048222" y="0"/>
            <a:ext cx="3062442" cy="3438144"/>
          </a:xfrm>
        </p:spPr>
        <p:txBody>
          <a:bodyPr lIns="182880" tIns="91440" rIns="182880" bIns="91440"/>
          <a:lstStyle>
            <a:lvl1pPr marL="0" indent="0">
              <a:buFontTx/>
              <a:buNone/>
              <a:defRPr/>
            </a:lvl1pPr>
          </a:lstStyle>
          <a:p>
            <a:r>
              <a:rPr lang="en-US"/>
              <a:t>Click icon to add picture</a:t>
            </a:r>
          </a:p>
        </p:txBody>
      </p:sp>
      <p:sp>
        <p:nvSpPr>
          <p:cNvPr id="12" name="Picture Placeholder 3"/>
          <p:cNvSpPr>
            <a:spLocks noGrp="1"/>
          </p:cNvSpPr>
          <p:nvPr>
            <p:ph type="pic" sz="quarter" idx="12"/>
          </p:nvPr>
        </p:nvSpPr>
        <p:spPr>
          <a:xfrm>
            <a:off x="6096444" y="0"/>
            <a:ext cx="3062442" cy="3438144"/>
          </a:xfrm>
        </p:spPr>
        <p:txBody>
          <a:bodyPr lIns="182880" tIns="91440" rIns="182880" bIns="91440"/>
          <a:lstStyle>
            <a:lvl1pPr marL="0" indent="0">
              <a:buFontTx/>
              <a:buNone/>
              <a:defRPr/>
            </a:lvl1pPr>
          </a:lstStyle>
          <a:p>
            <a:r>
              <a:rPr lang="en-US"/>
              <a:t>Click icon to add picture</a:t>
            </a:r>
          </a:p>
        </p:txBody>
      </p:sp>
      <p:sp>
        <p:nvSpPr>
          <p:cNvPr id="13" name="Picture Placeholder 3"/>
          <p:cNvSpPr>
            <a:spLocks noGrp="1"/>
          </p:cNvSpPr>
          <p:nvPr>
            <p:ph type="pic" sz="quarter" idx="13"/>
          </p:nvPr>
        </p:nvSpPr>
        <p:spPr>
          <a:xfrm>
            <a:off x="9144666" y="0"/>
            <a:ext cx="3062442" cy="3438144"/>
          </a:xfrm>
        </p:spPr>
        <p:txBody>
          <a:bodyPr lIns="182880" tIns="91440" rIns="182880" bIns="91440"/>
          <a:lstStyle>
            <a:lvl1pPr marL="0" indent="0">
              <a:buFontTx/>
              <a:buNone/>
              <a:defRPr/>
            </a:lvl1pPr>
          </a:lstStyle>
          <a:p>
            <a:r>
              <a:rPr lang="en-US"/>
              <a:t>Click icon to add picture</a:t>
            </a:r>
          </a:p>
        </p:txBody>
      </p:sp>
      <p:sp>
        <p:nvSpPr>
          <p:cNvPr id="15" name="Picture Placeholder 3"/>
          <p:cNvSpPr>
            <a:spLocks noGrp="1"/>
          </p:cNvSpPr>
          <p:nvPr>
            <p:ph type="pic" sz="quarter" idx="15"/>
          </p:nvPr>
        </p:nvSpPr>
        <p:spPr>
          <a:xfrm>
            <a:off x="0" y="3419856"/>
            <a:ext cx="3062442" cy="3438144"/>
          </a:xfrm>
        </p:spPr>
        <p:txBody>
          <a:bodyPr lIns="182880" tIns="91440" rIns="182880" bIns="91440"/>
          <a:lstStyle>
            <a:lvl1pPr marL="0" indent="0">
              <a:buFontTx/>
              <a:buNone/>
              <a:defRPr/>
            </a:lvl1pPr>
          </a:lstStyle>
          <a:p>
            <a:r>
              <a:rPr lang="en-US"/>
              <a:t>Click icon to add picture</a:t>
            </a:r>
          </a:p>
        </p:txBody>
      </p:sp>
      <p:sp>
        <p:nvSpPr>
          <p:cNvPr id="16" name="Picture Placeholder 3"/>
          <p:cNvSpPr>
            <a:spLocks noGrp="1"/>
          </p:cNvSpPr>
          <p:nvPr>
            <p:ph type="pic" sz="quarter" idx="16"/>
          </p:nvPr>
        </p:nvSpPr>
        <p:spPr>
          <a:xfrm>
            <a:off x="3048222" y="3419856"/>
            <a:ext cx="3062442" cy="3438144"/>
          </a:xfrm>
        </p:spPr>
        <p:txBody>
          <a:bodyPr lIns="182880" tIns="91440" rIns="182880" bIns="91440"/>
          <a:lstStyle>
            <a:lvl1pPr marL="0" indent="0">
              <a:buFontTx/>
              <a:buNone/>
              <a:defRPr/>
            </a:lvl1pPr>
          </a:lstStyle>
          <a:p>
            <a:r>
              <a:rPr lang="en-US"/>
              <a:t>Click icon to add picture</a:t>
            </a:r>
          </a:p>
        </p:txBody>
      </p:sp>
      <p:sp>
        <p:nvSpPr>
          <p:cNvPr id="17" name="Picture Placeholder 3"/>
          <p:cNvSpPr>
            <a:spLocks noGrp="1"/>
          </p:cNvSpPr>
          <p:nvPr>
            <p:ph type="pic" sz="quarter" idx="17"/>
          </p:nvPr>
        </p:nvSpPr>
        <p:spPr>
          <a:xfrm>
            <a:off x="6096444" y="3419856"/>
            <a:ext cx="3062442" cy="3438144"/>
          </a:xfrm>
        </p:spPr>
        <p:txBody>
          <a:bodyPr lIns="182880" tIns="91440" rIns="182880" bIns="91440"/>
          <a:lstStyle>
            <a:lvl1pPr marL="0" indent="0">
              <a:buFontTx/>
              <a:buNone/>
              <a:defRPr/>
            </a:lvl1pPr>
          </a:lstStyle>
          <a:p>
            <a:r>
              <a:rPr lang="en-US"/>
              <a:t>Click icon to add picture</a:t>
            </a:r>
          </a:p>
        </p:txBody>
      </p:sp>
      <p:sp>
        <p:nvSpPr>
          <p:cNvPr id="18" name="Picture Placeholder 3"/>
          <p:cNvSpPr>
            <a:spLocks noGrp="1"/>
          </p:cNvSpPr>
          <p:nvPr>
            <p:ph type="pic" sz="quarter" idx="18"/>
          </p:nvPr>
        </p:nvSpPr>
        <p:spPr>
          <a:xfrm>
            <a:off x="9144666" y="3419856"/>
            <a:ext cx="3062442" cy="3438144"/>
          </a:xfrm>
        </p:spPr>
        <p:txBody>
          <a:bodyPr lIns="182880" tIns="91440" rIns="182880" bIns="91440"/>
          <a:lstStyle>
            <a:lvl1pPr marL="0" indent="0">
              <a:buFontTx/>
              <a:buNone/>
              <a:defRPr/>
            </a:lvl1pPr>
          </a:lstStyle>
          <a:p>
            <a:r>
              <a:rPr lang="en-US"/>
              <a:t>Click icon to add picture</a:t>
            </a:r>
          </a:p>
        </p:txBody>
      </p:sp>
    </p:spTree>
    <p:extLst>
      <p:ext uri="{BB962C8B-B14F-4D97-AF65-F5344CB8AC3E}">
        <p14:creationId xmlns:p14="http://schemas.microsoft.com/office/powerpoint/2010/main" val="943660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440812" cy="2295144"/>
          </a:xfrm>
        </p:spPr>
        <p:txBody>
          <a:bodyPr lIns="182880" tIns="91440" rIns="182880" bIns="91440"/>
          <a:lstStyle>
            <a:lvl1pPr marL="0" indent="0">
              <a:buFontTx/>
              <a:buNone/>
              <a:defRPr/>
            </a:lvl1pPr>
          </a:lstStyle>
          <a:p>
            <a:r>
              <a:rPr lang="en-US"/>
              <a:t>Click icon to add picture</a:t>
            </a:r>
            <a:endParaRPr lang="en-US" dirty="0"/>
          </a:p>
        </p:txBody>
      </p:sp>
      <p:sp>
        <p:nvSpPr>
          <p:cNvPr id="7" name="Picture Placeholder 3"/>
          <p:cNvSpPr>
            <a:spLocks noGrp="1"/>
          </p:cNvSpPr>
          <p:nvPr>
            <p:ph type="pic" sz="quarter" idx="11"/>
          </p:nvPr>
        </p:nvSpPr>
        <p:spPr>
          <a:xfrm>
            <a:off x="2437004" y="0"/>
            <a:ext cx="2440812" cy="2295144"/>
          </a:xfrm>
        </p:spPr>
        <p:txBody>
          <a:bodyPr lIns="182880" tIns="91440" rIns="182880" bIns="91440"/>
          <a:lstStyle>
            <a:lvl1pPr marL="0" indent="0">
              <a:buFontTx/>
              <a:buNone/>
              <a:defRPr/>
            </a:lvl1pPr>
          </a:lstStyle>
          <a:p>
            <a:r>
              <a:rPr lang="en-US"/>
              <a:t>Click icon to add picture</a:t>
            </a:r>
          </a:p>
        </p:txBody>
      </p:sp>
      <p:sp>
        <p:nvSpPr>
          <p:cNvPr id="12" name="Picture Placeholder 3"/>
          <p:cNvSpPr>
            <a:spLocks noGrp="1"/>
          </p:cNvSpPr>
          <p:nvPr>
            <p:ph type="pic" sz="quarter" idx="12"/>
          </p:nvPr>
        </p:nvSpPr>
        <p:spPr>
          <a:xfrm>
            <a:off x="4874007" y="0"/>
            <a:ext cx="2440812" cy="2295144"/>
          </a:xfrm>
        </p:spPr>
        <p:txBody>
          <a:bodyPr lIns="182880" tIns="91440" rIns="182880" bIns="91440"/>
          <a:lstStyle>
            <a:lvl1pPr marL="0" indent="0">
              <a:buFontTx/>
              <a:buNone/>
              <a:defRPr/>
            </a:lvl1pPr>
          </a:lstStyle>
          <a:p>
            <a:r>
              <a:rPr lang="en-US"/>
              <a:t>Click icon to add picture</a:t>
            </a:r>
          </a:p>
        </p:txBody>
      </p:sp>
      <p:sp>
        <p:nvSpPr>
          <p:cNvPr id="13" name="Picture Placeholder 3"/>
          <p:cNvSpPr>
            <a:spLocks noGrp="1"/>
          </p:cNvSpPr>
          <p:nvPr>
            <p:ph type="pic" sz="quarter" idx="13"/>
          </p:nvPr>
        </p:nvSpPr>
        <p:spPr>
          <a:xfrm>
            <a:off x="7311010" y="0"/>
            <a:ext cx="2440812" cy="2295144"/>
          </a:xfrm>
        </p:spPr>
        <p:txBody>
          <a:bodyPr lIns="182880" tIns="91440" rIns="182880" bIns="91440"/>
          <a:lstStyle>
            <a:lvl1pPr marL="0" indent="0">
              <a:buFontTx/>
              <a:buNone/>
              <a:defRPr/>
            </a:lvl1pPr>
          </a:lstStyle>
          <a:p>
            <a:r>
              <a:rPr lang="en-US"/>
              <a:t>Click icon to add picture</a:t>
            </a:r>
          </a:p>
        </p:txBody>
      </p:sp>
      <p:sp>
        <p:nvSpPr>
          <p:cNvPr id="14" name="Picture Placeholder 3"/>
          <p:cNvSpPr>
            <a:spLocks noGrp="1"/>
          </p:cNvSpPr>
          <p:nvPr>
            <p:ph type="pic" sz="quarter" idx="14"/>
          </p:nvPr>
        </p:nvSpPr>
        <p:spPr>
          <a:xfrm>
            <a:off x="9748013" y="0"/>
            <a:ext cx="2440812" cy="2295144"/>
          </a:xfrm>
        </p:spPr>
        <p:txBody>
          <a:bodyPr lIns="182880" tIns="91440" rIns="182880" bIns="91440"/>
          <a:lstStyle>
            <a:lvl1pPr marL="0" indent="0">
              <a:buFontTx/>
              <a:buNone/>
              <a:defRPr/>
            </a:lvl1pPr>
          </a:lstStyle>
          <a:p>
            <a:r>
              <a:rPr lang="en-US"/>
              <a:t>Click icon to add picture</a:t>
            </a:r>
          </a:p>
        </p:txBody>
      </p:sp>
      <p:sp>
        <p:nvSpPr>
          <p:cNvPr id="15" name="Picture Placeholder 3"/>
          <p:cNvSpPr>
            <a:spLocks noGrp="1"/>
          </p:cNvSpPr>
          <p:nvPr>
            <p:ph type="pic" sz="quarter" idx="15"/>
          </p:nvPr>
        </p:nvSpPr>
        <p:spPr>
          <a:xfrm>
            <a:off x="0" y="2281428"/>
            <a:ext cx="2440812" cy="2295144"/>
          </a:xfrm>
        </p:spPr>
        <p:txBody>
          <a:bodyPr lIns="182880" tIns="91440" rIns="182880" bIns="91440"/>
          <a:lstStyle>
            <a:lvl1pPr marL="0" indent="0">
              <a:buFontTx/>
              <a:buNone/>
              <a:defRPr/>
            </a:lvl1pPr>
          </a:lstStyle>
          <a:p>
            <a:r>
              <a:rPr lang="en-US"/>
              <a:t>Click icon to add picture</a:t>
            </a:r>
            <a:endParaRPr lang="en-US" dirty="0"/>
          </a:p>
        </p:txBody>
      </p:sp>
      <p:sp>
        <p:nvSpPr>
          <p:cNvPr id="16" name="Picture Placeholder 3"/>
          <p:cNvSpPr>
            <a:spLocks noGrp="1"/>
          </p:cNvSpPr>
          <p:nvPr>
            <p:ph type="pic" sz="quarter" idx="16"/>
          </p:nvPr>
        </p:nvSpPr>
        <p:spPr>
          <a:xfrm>
            <a:off x="2437004" y="2281428"/>
            <a:ext cx="2440812" cy="2295144"/>
          </a:xfrm>
        </p:spPr>
        <p:txBody>
          <a:bodyPr lIns="182880" tIns="91440" rIns="182880" bIns="91440"/>
          <a:lstStyle>
            <a:lvl1pPr marL="0" indent="0">
              <a:buFontTx/>
              <a:buNone/>
              <a:defRPr/>
            </a:lvl1pPr>
          </a:lstStyle>
          <a:p>
            <a:r>
              <a:rPr lang="en-US"/>
              <a:t>Click icon to add picture</a:t>
            </a:r>
          </a:p>
        </p:txBody>
      </p:sp>
      <p:sp>
        <p:nvSpPr>
          <p:cNvPr id="17" name="Picture Placeholder 3"/>
          <p:cNvSpPr>
            <a:spLocks noGrp="1"/>
          </p:cNvSpPr>
          <p:nvPr>
            <p:ph type="pic" sz="quarter" idx="17"/>
          </p:nvPr>
        </p:nvSpPr>
        <p:spPr>
          <a:xfrm>
            <a:off x="4874007" y="2281428"/>
            <a:ext cx="2440812" cy="2295144"/>
          </a:xfrm>
        </p:spPr>
        <p:txBody>
          <a:bodyPr lIns="182880" tIns="91440" rIns="182880" bIns="91440"/>
          <a:lstStyle>
            <a:lvl1pPr marL="0" indent="0">
              <a:buFontTx/>
              <a:buNone/>
              <a:defRPr/>
            </a:lvl1pPr>
          </a:lstStyle>
          <a:p>
            <a:r>
              <a:rPr lang="en-US"/>
              <a:t>Click icon to add picture</a:t>
            </a:r>
          </a:p>
        </p:txBody>
      </p:sp>
      <p:sp>
        <p:nvSpPr>
          <p:cNvPr id="18" name="Picture Placeholder 3"/>
          <p:cNvSpPr>
            <a:spLocks noGrp="1"/>
          </p:cNvSpPr>
          <p:nvPr>
            <p:ph type="pic" sz="quarter" idx="18"/>
          </p:nvPr>
        </p:nvSpPr>
        <p:spPr>
          <a:xfrm>
            <a:off x="7311010" y="2281428"/>
            <a:ext cx="2440812" cy="2295144"/>
          </a:xfrm>
        </p:spPr>
        <p:txBody>
          <a:bodyPr lIns="182880" tIns="91440" rIns="182880" bIns="91440"/>
          <a:lstStyle>
            <a:lvl1pPr marL="0" indent="0">
              <a:buFontTx/>
              <a:buNone/>
              <a:defRPr/>
            </a:lvl1pPr>
          </a:lstStyle>
          <a:p>
            <a:r>
              <a:rPr lang="en-US"/>
              <a:t>Click icon to add picture</a:t>
            </a:r>
          </a:p>
        </p:txBody>
      </p:sp>
      <p:sp>
        <p:nvSpPr>
          <p:cNvPr id="19" name="Picture Placeholder 3"/>
          <p:cNvSpPr>
            <a:spLocks noGrp="1"/>
          </p:cNvSpPr>
          <p:nvPr>
            <p:ph type="pic" sz="quarter" idx="19"/>
          </p:nvPr>
        </p:nvSpPr>
        <p:spPr>
          <a:xfrm>
            <a:off x="9748013" y="2281428"/>
            <a:ext cx="2440812" cy="2295144"/>
          </a:xfrm>
        </p:spPr>
        <p:txBody>
          <a:bodyPr lIns="182880" tIns="91440" rIns="182880" bIns="91440"/>
          <a:lstStyle>
            <a:lvl1pPr marL="0" indent="0">
              <a:buFontTx/>
              <a:buNone/>
              <a:defRPr/>
            </a:lvl1pPr>
          </a:lstStyle>
          <a:p>
            <a:r>
              <a:rPr lang="en-US"/>
              <a:t>Click icon to add picture</a:t>
            </a:r>
          </a:p>
        </p:txBody>
      </p:sp>
      <p:sp>
        <p:nvSpPr>
          <p:cNvPr id="20" name="Picture Placeholder 3"/>
          <p:cNvSpPr>
            <a:spLocks noGrp="1"/>
          </p:cNvSpPr>
          <p:nvPr>
            <p:ph type="pic" sz="quarter" idx="20"/>
          </p:nvPr>
        </p:nvSpPr>
        <p:spPr>
          <a:xfrm>
            <a:off x="0" y="4562856"/>
            <a:ext cx="2440812" cy="2295144"/>
          </a:xfrm>
        </p:spPr>
        <p:txBody>
          <a:bodyPr lIns="182880" tIns="91440" rIns="182880" bIns="91440"/>
          <a:lstStyle>
            <a:lvl1pPr marL="0" indent="0">
              <a:buFontTx/>
              <a:buNone/>
              <a:defRPr/>
            </a:lvl1pPr>
          </a:lstStyle>
          <a:p>
            <a:r>
              <a:rPr lang="en-US"/>
              <a:t>Click icon to add picture</a:t>
            </a:r>
          </a:p>
        </p:txBody>
      </p:sp>
      <p:sp>
        <p:nvSpPr>
          <p:cNvPr id="21" name="Picture Placeholder 3"/>
          <p:cNvSpPr>
            <a:spLocks noGrp="1"/>
          </p:cNvSpPr>
          <p:nvPr>
            <p:ph type="pic" sz="quarter" idx="21"/>
          </p:nvPr>
        </p:nvSpPr>
        <p:spPr>
          <a:xfrm>
            <a:off x="2437004" y="4562856"/>
            <a:ext cx="2440812" cy="2295144"/>
          </a:xfrm>
        </p:spPr>
        <p:txBody>
          <a:bodyPr lIns="182880" tIns="91440" rIns="182880" bIns="91440"/>
          <a:lstStyle>
            <a:lvl1pPr marL="0" indent="0">
              <a:buFontTx/>
              <a:buNone/>
              <a:defRPr/>
            </a:lvl1pPr>
          </a:lstStyle>
          <a:p>
            <a:r>
              <a:rPr lang="en-US"/>
              <a:t>Click icon to add picture</a:t>
            </a:r>
          </a:p>
        </p:txBody>
      </p:sp>
      <p:sp>
        <p:nvSpPr>
          <p:cNvPr id="22" name="Picture Placeholder 3"/>
          <p:cNvSpPr>
            <a:spLocks noGrp="1"/>
          </p:cNvSpPr>
          <p:nvPr>
            <p:ph type="pic" sz="quarter" idx="22"/>
          </p:nvPr>
        </p:nvSpPr>
        <p:spPr>
          <a:xfrm>
            <a:off x="4874007" y="4562856"/>
            <a:ext cx="2440812" cy="2295144"/>
          </a:xfrm>
        </p:spPr>
        <p:txBody>
          <a:bodyPr lIns="182880" tIns="91440" rIns="182880" bIns="91440"/>
          <a:lstStyle>
            <a:lvl1pPr marL="0" indent="0">
              <a:buFontTx/>
              <a:buNone/>
              <a:defRPr/>
            </a:lvl1pPr>
          </a:lstStyle>
          <a:p>
            <a:r>
              <a:rPr lang="en-US"/>
              <a:t>Click icon to add picture</a:t>
            </a:r>
          </a:p>
        </p:txBody>
      </p:sp>
      <p:sp>
        <p:nvSpPr>
          <p:cNvPr id="23" name="Picture Placeholder 3"/>
          <p:cNvSpPr>
            <a:spLocks noGrp="1"/>
          </p:cNvSpPr>
          <p:nvPr>
            <p:ph type="pic" sz="quarter" idx="23"/>
          </p:nvPr>
        </p:nvSpPr>
        <p:spPr>
          <a:xfrm>
            <a:off x="7311010" y="4562856"/>
            <a:ext cx="2440812" cy="2295144"/>
          </a:xfrm>
        </p:spPr>
        <p:txBody>
          <a:bodyPr lIns="182880" tIns="91440" rIns="182880" bIns="91440"/>
          <a:lstStyle>
            <a:lvl1pPr marL="0" indent="0">
              <a:buFontTx/>
              <a:buNone/>
              <a:defRPr/>
            </a:lvl1pPr>
          </a:lstStyle>
          <a:p>
            <a:r>
              <a:rPr lang="en-US"/>
              <a:t>Click icon to add picture</a:t>
            </a:r>
          </a:p>
        </p:txBody>
      </p:sp>
      <p:sp>
        <p:nvSpPr>
          <p:cNvPr id="24" name="Picture Placeholder 3"/>
          <p:cNvSpPr>
            <a:spLocks noGrp="1"/>
          </p:cNvSpPr>
          <p:nvPr>
            <p:ph type="pic" sz="quarter" idx="24"/>
          </p:nvPr>
        </p:nvSpPr>
        <p:spPr>
          <a:xfrm>
            <a:off x="9748013" y="4562856"/>
            <a:ext cx="2440812" cy="2295144"/>
          </a:xfrm>
        </p:spPr>
        <p:txBody>
          <a:bodyPr lIns="182880" tIns="91440" rIns="182880" bIns="91440"/>
          <a:lstStyle>
            <a:lvl1pPr marL="0" indent="0">
              <a:buFontTx/>
              <a:buNone/>
              <a:defRPr/>
            </a:lvl1pPr>
          </a:lstStyle>
          <a:p>
            <a:r>
              <a:rPr lang="en-US"/>
              <a:t>Click icon to add picture</a:t>
            </a:r>
          </a:p>
        </p:txBody>
      </p:sp>
    </p:spTree>
    <p:extLst>
      <p:ext uri="{BB962C8B-B14F-4D97-AF65-F5344CB8AC3E}">
        <p14:creationId xmlns:p14="http://schemas.microsoft.com/office/powerpoint/2010/main" val="2604482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047723" cy="1728216"/>
          </a:xfrm>
        </p:spPr>
        <p:txBody>
          <a:bodyPr lIns="182880" tIns="91440" rIns="182880" bIns="91440"/>
          <a:lstStyle>
            <a:lvl1pPr marL="0" indent="0">
              <a:buFontTx/>
              <a:buNone/>
              <a:defRPr/>
            </a:lvl1pPr>
          </a:lstStyle>
          <a:p>
            <a:r>
              <a:rPr lang="en-US"/>
              <a:t>Click icon to add picture</a:t>
            </a:r>
          </a:p>
        </p:txBody>
      </p:sp>
      <p:sp>
        <p:nvSpPr>
          <p:cNvPr id="7" name="Picture Placeholder 3"/>
          <p:cNvSpPr>
            <a:spLocks noGrp="1"/>
          </p:cNvSpPr>
          <p:nvPr>
            <p:ph type="pic" sz="quarter" idx="11"/>
          </p:nvPr>
        </p:nvSpPr>
        <p:spPr>
          <a:xfrm>
            <a:off x="2028221" y="0"/>
            <a:ext cx="2047723" cy="1728216"/>
          </a:xfrm>
        </p:spPr>
        <p:txBody>
          <a:bodyPr lIns="182880" tIns="91440" rIns="182880" bIns="91440"/>
          <a:lstStyle>
            <a:lvl1pPr marL="0" indent="0">
              <a:buFontTx/>
              <a:buNone/>
              <a:defRPr/>
            </a:lvl1pPr>
          </a:lstStyle>
          <a:p>
            <a:r>
              <a:rPr lang="en-US"/>
              <a:t>Click icon to add picture</a:t>
            </a:r>
          </a:p>
        </p:txBody>
      </p:sp>
      <p:sp>
        <p:nvSpPr>
          <p:cNvPr id="12" name="Picture Placeholder 3"/>
          <p:cNvSpPr>
            <a:spLocks noGrp="1"/>
          </p:cNvSpPr>
          <p:nvPr>
            <p:ph type="pic" sz="quarter" idx="12"/>
          </p:nvPr>
        </p:nvSpPr>
        <p:spPr>
          <a:xfrm>
            <a:off x="4056442" y="0"/>
            <a:ext cx="2047723" cy="1728216"/>
          </a:xfrm>
        </p:spPr>
        <p:txBody>
          <a:bodyPr lIns="182880" tIns="91440" rIns="182880" bIns="91440"/>
          <a:lstStyle>
            <a:lvl1pPr marL="0" indent="0">
              <a:buFontTx/>
              <a:buNone/>
              <a:defRPr/>
            </a:lvl1pPr>
          </a:lstStyle>
          <a:p>
            <a:r>
              <a:rPr lang="en-US"/>
              <a:t>Click icon to add picture</a:t>
            </a:r>
          </a:p>
        </p:txBody>
      </p:sp>
      <p:sp>
        <p:nvSpPr>
          <p:cNvPr id="13" name="Picture Placeholder 3"/>
          <p:cNvSpPr>
            <a:spLocks noGrp="1"/>
          </p:cNvSpPr>
          <p:nvPr>
            <p:ph type="pic" sz="quarter" idx="13"/>
          </p:nvPr>
        </p:nvSpPr>
        <p:spPr>
          <a:xfrm>
            <a:off x="6084662" y="0"/>
            <a:ext cx="2047723" cy="1728216"/>
          </a:xfrm>
        </p:spPr>
        <p:txBody>
          <a:bodyPr lIns="182880" tIns="91440" rIns="182880" bIns="91440"/>
          <a:lstStyle>
            <a:lvl1pPr marL="0" indent="0">
              <a:buFontTx/>
              <a:buNone/>
              <a:defRPr/>
            </a:lvl1pPr>
          </a:lstStyle>
          <a:p>
            <a:r>
              <a:rPr lang="en-US"/>
              <a:t>Click icon to add picture</a:t>
            </a:r>
          </a:p>
        </p:txBody>
      </p:sp>
      <p:sp>
        <p:nvSpPr>
          <p:cNvPr id="14" name="Picture Placeholder 3"/>
          <p:cNvSpPr>
            <a:spLocks noGrp="1"/>
          </p:cNvSpPr>
          <p:nvPr>
            <p:ph type="pic" sz="quarter" idx="14"/>
          </p:nvPr>
        </p:nvSpPr>
        <p:spPr>
          <a:xfrm>
            <a:off x="10141102" y="0"/>
            <a:ext cx="2047723" cy="1728216"/>
          </a:xfrm>
        </p:spPr>
        <p:txBody>
          <a:bodyPr lIns="182880" tIns="91440" rIns="182880" bIns="91440"/>
          <a:lstStyle>
            <a:lvl1pPr marL="0" indent="0">
              <a:buFontTx/>
              <a:buNone/>
              <a:defRPr/>
            </a:lvl1pPr>
          </a:lstStyle>
          <a:p>
            <a:r>
              <a:rPr lang="en-US"/>
              <a:t>Click icon to add picture</a:t>
            </a:r>
          </a:p>
        </p:txBody>
      </p:sp>
      <p:sp>
        <p:nvSpPr>
          <p:cNvPr id="25" name="Picture Placeholder 3"/>
          <p:cNvSpPr>
            <a:spLocks noGrp="1"/>
          </p:cNvSpPr>
          <p:nvPr>
            <p:ph type="pic" sz="quarter" idx="25"/>
          </p:nvPr>
        </p:nvSpPr>
        <p:spPr>
          <a:xfrm>
            <a:off x="8112883" y="0"/>
            <a:ext cx="2047723" cy="1728216"/>
          </a:xfrm>
        </p:spPr>
        <p:txBody>
          <a:bodyPr lIns="182880" tIns="91440" rIns="182880" bIns="91440"/>
          <a:lstStyle>
            <a:lvl1pPr marL="0" indent="0">
              <a:buFontTx/>
              <a:buNone/>
              <a:defRPr/>
            </a:lvl1pPr>
          </a:lstStyle>
          <a:p>
            <a:r>
              <a:rPr lang="en-US"/>
              <a:t>Click icon to add picture</a:t>
            </a:r>
          </a:p>
        </p:txBody>
      </p:sp>
      <p:sp>
        <p:nvSpPr>
          <p:cNvPr id="28" name="Picture Placeholder 3"/>
          <p:cNvSpPr>
            <a:spLocks noGrp="1"/>
          </p:cNvSpPr>
          <p:nvPr>
            <p:ph type="pic" sz="quarter" idx="26"/>
          </p:nvPr>
        </p:nvSpPr>
        <p:spPr>
          <a:xfrm>
            <a:off x="0" y="1709928"/>
            <a:ext cx="2047723" cy="1728216"/>
          </a:xfrm>
        </p:spPr>
        <p:txBody>
          <a:bodyPr lIns="182880" tIns="91440" rIns="182880" bIns="91440"/>
          <a:lstStyle>
            <a:lvl1pPr marL="0" indent="0">
              <a:buFontTx/>
              <a:buNone/>
              <a:defRPr/>
            </a:lvl1pPr>
          </a:lstStyle>
          <a:p>
            <a:r>
              <a:rPr lang="en-US"/>
              <a:t>Click icon to add picture</a:t>
            </a:r>
          </a:p>
        </p:txBody>
      </p:sp>
      <p:sp>
        <p:nvSpPr>
          <p:cNvPr id="29" name="Picture Placeholder 3"/>
          <p:cNvSpPr>
            <a:spLocks noGrp="1"/>
          </p:cNvSpPr>
          <p:nvPr>
            <p:ph type="pic" sz="quarter" idx="27"/>
          </p:nvPr>
        </p:nvSpPr>
        <p:spPr>
          <a:xfrm>
            <a:off x="2028221" y="1709928"/>
            <a:ext cx="2047723" cy="1728216"/>
          </a:xfrm>
        </p:spPr>
        <p:txBody>
          <a:bodyPr lIns="182880" tIns="91440" rIns="182880" bIns="91440"/>
          <a:lstStyle>
            <a:lvl1pPr marL="0" indent="0">
              <a:buFontTx/>
              <a:buNone/>
              <a:defRPr/>
            </a:lvl1pPr>
          </a:lstStyle>
          <a:p>
            <a:r>
              <a:rPr lang="en-US"/>
              <a:t>Click icon to add picture</a:t>
            </a:r>
          </a:p>
        </p:txBody>
      </p:sp>
      <p:sp>
        <p:nvSpPr>
          <p:cNvPr id="30" name="Picture Placeholder 3"/>
          <p:cNvSpPr>
            <a:spLocks noGrp="1"/>
          </p:cNvSpPr>
          <p:nvPr>
            <p:ph type="pic" sz="quarter" idx="28"/>
          </p:nvPr>
        </p:nvSpPr>
        <p:spPr>
          <a:xfrm>
            <a:off x="4056442" y="1709928"/>
            <a:ext cx="2047723" cy="1728216"/>
          </a:xfrm>
        </p:spPr>
        <p:txBody>
          <a:bodyPr lIns="182880" tIns="91440" rIns="182880" bIns="91440"/>
          <a:lstStyle>
            <a:lvl1pPr marL="0" indent="0">
              <a:buFontTx/>
              <a:buNone/>
              <a:defRPr/>
            </a:lvl1pPr>
          </a:lstStyle>
          <a:p>
            <a:r>
              <a:rPr lang="en-US"/>
              <a:t>Click icon to add picture</a:t>
            </a:r>
          </a:p>
        </p:txBody>
      </p:sp>
      <p:sp>
        <p:nvSpPr>
          <p:cNvPr id="31" name="Picture Placeholder 3"/>
          <p:cNvSpPr>
            <a:spLocks noGrp="1"/>
          </p:cNvSpPr>
          <p:nvPr>
            <p:ph type="pic" sz="quarter" idx="29"/>
          </p:nvPr>
        </p:nvSpPr>
        <p:spPr>
          <a:xfrm>
            <a:off x="6084662" y="1709928"/>
            <a:ext cx="2047723" cy="1728216"/>
          </a:xfrm>
        </p:spPr>
        <p:txBody>
          <a:bodyPr lIns="182880" tIns="91440" rIns="182880" bIns="91440"/>
          <a:lstStyle>
            <a:lvl1pPr marL="0" indent="0">
              <a:buFontTx/>
              <a:buNone/>
              <a:defRPr/>
            </a:lvl1pPr>
          </a:lstStyle>
          <a:p>
            <a:r>
              <a:rPr lang="en-US"/>
              <a:t>Click icon to add picture</a:t>
            </a:r>
          </a:p>
        </p:txBody>
      </p:sp>
      <p:sp>
        <p:nvSpPr>
          <p:cNvPr id="32" name="Picture Placeholder 3"/>
          <p:cNvSpPr>
            <a:spLocks noGrp="1"/>
          </p:cNvSpPr>
          <p:nvPr>
            <p:ph type="pic" sz="quarter" idx="30"/>
          </p:nvPr>
        </p:nvSpPr>
        <p:spPr>
          <a:xfrm>
            <a:off x="10141102" y="1709928"/>
            <a:ext cx="2047723" cy="1728216"/>
          </a:xfrm>
        </p:spPr>
        <p:txBody>
          <a:bodyPr lIns="182880" tIns="91440" rIns="182880" bIns="91440"/>
          <a:lstStyle>
            <a:lvl1pPr marL="0" indent="0">
              <a:buFontTx/>
              <a:buNone/>
              <a:defRPr/>
            </a:lvl1pPr>
          </a:lstStyle>
          <a:p>
            <a:r>
              <a:rPr lang="en-US"/>
              <a:t>Click icon to add picture</a:t>
            </a:r>
          </a:p>
        </p:txBody>
      </p:sp>
      <p:sp>
        <p:nvSpPr>
          <p:cNvPr id="33" name="Picture Placeholder 3"/>
          <p:cNvSpPr>
            <a:spLocks noGrp="1"/>
          </p:cNvSpPr>
          <p:nvPr>
            <p:ph type="pic" sz="quarter" idx="31"/>
          </p:nvPr>
        </p:nvSpPr>
        <p:spPr>
          <a:xfrm>
            <a:off x="8112883" y="1709928"/>
            <a:ext cx="2047723" cy="1728216"/>
          </a:xfrm>
        </p:spPr>
        <p:txBody>
          <a:bodyPr lIns="182880" tIns="91440" rIns="182880" bIns="91440"/>
          <a:lstStyle>
            <a:lvl1pPr marL="0" indent="0">
              <a:buFontTx/>
              <a:buNone/>
              <a:defRPr/>
            </a:lvl1pPr>
          </a:lstStyle>
          <a:p>
            <a:r>
              <a:rPr lang="en-US"/>
              <a:t>Click icon to add picture</a:t>
            </a:r>
          </a:p>
        </p:txBody>
      </p:sp>
      <p:sp>
        <p:nvSpPr>
          <p:cNvPr id="34" name="Picture Placeholder 3"/>
          <p:cNvSpPr>
            <a:spLocks noGrp="1"/>
          </p:cNvSpPr>
          <p:nvPr>
            <p:ph type="pic" sz="quarter" idx="32"/>
          </p:nvPr>
        </p:nvSpPr>
        <p:spPr>
          <a:xfrm>
            <a:off x="0" y="3419856"/>
            <a:ext cx="2047723" cy="1728216"/>
          </a:xfrm>
        </p:spPr>
        <p:txBody>
          <a:bodyPr lIns="182880" tIns="91440" rIns="182880" bIns="91440"/>
          <a:lstStyle>
            <a:lvl1pPr marL="0" indent="0">
              <a:buFontTx/>
              <a:buNone/>
              <a:defRPr/>
            </a:lvl1pPr>
          </a:lstStyle>
          <a:p>
            <a:r>
              <a:rPr lang="en-US"/>
              <a:t>Click icon to add picture</a:t>
            </a:r>
          </a:p>
        </p:txBody>
      </p:sp>
      <p:sp>
        <p:nvSpPr>
          <p:cNvPr id="35" name="Picture Placeholder 3"/>
          <p:cNvSpPr>
            <a:spLocks noGrp="1"/>
          </p:cNvSpPr>
          <p:nvPr>
            <p:ph type="pic" sz="quarter" idx="33"/>
          </p:nvPr>
        </p:nvSpPr>
        <p:spPr>
          <a:xfrm>
            <a:off x="2028221" y="3419856"/>
            <a:ext cx="2047723" cy="1728216"/>
          </a:xfrm>
        </p:spPr>
        <p:txBody>
          <a:bodyPr lIns="182880" tIns="91440" rIns="182880" bIns="91440"/>
          <a:lstStyle>
            <a:lvl1pPr marL="0" indent="0">
              <a:buFontTx/>
              <a:buNone/>
              <a:defRPr/>
            </a:lvl1pPr>
          </a:lstStyle>
          <a:p>
            <a:r>
              <a:rPr lang="en-US"/>
              <a:t>Click icon to add picture</a:t>
            </a:r>
          </a:p>
        </p:txBody>
      </p:sp>
      <p:sp>
        <p:nvSpPr>
          <p:cNvPr id="36" name="Picture Placeholder 3"/>
          <p:cNvSpPr>
            <a:spLocks noGrp="1"/>
          </p:cNvSpPr>
          <p:nvPr>
            <p:ph type="pic" sz="quarter" idx="34"/>
          </p:nvPr>
        </p:nvSpPr>
        <p:spPr>
          <a:xfrm>
            <a:off x="4056442" y="3419856"/>
            <a:ext cx="2047723" cy="1728216"/>
          </a:xfrm>
        </p:spPr>
        <p:txBody>
          <a:bodyPr lIns="182880" tIns="91440" rIns="182880" bIns="91440"/>
          <a:lstStyle>
            <a:lvl1pPr marL="0" indent="0">
              <a:buFontTx/>
              <a:buNone/>
              <a:defRPr/>
            </a:lvl1pPr>
          </a:lstStyle>
          <a:p>
            <a:r>
              <a:rPr lang="en-US"/>
              <a:t>Click icon to add picture</a:t>
            </a:r>
          </a:p>
        </p:txBody>
      </p:sp>
      <p:sp>
        <p:nvSpPr>
          <p:cNvPr id="37" name="Picture Placeholder 3"/>
          <p:cNvSpPr>
            <a:spLocks noGrp="1"/>
          </p:cNvSpPr>
          <p:nvPr>
            <p:ph type="pic" sz="quarter" idx="35"/>
          </p:nvPr>
        </p:nvSpPr>
        <p:spPr>
          <a:xfrm>
            <a:off x="6084662" y="3419856"/>
            <a:ext cx="2047723" cy="1728216"/>
          </a:xfrm>
        </p:spPr>
        <p:txBody>
          <a:bodyPr lIns="182880" tIns="91440" rIns="182880" bIns="91440"/>
          <a:lstStyle>
            <a:lvl1pPr marL="0" indent="0">
              <a:buFontTx/>
              <a:buNone/>
              <a:defRPr/>
            </a:lvl1pPr>
          </a:lstStyle>
          <a:p>
            <a:r>
              <a:rPr lang="en-US"/>
              <a:t>Click icon to add picture</a:t>
            </a:r>
          </a:p>
        </p:txBody>
      </p:sp>
      <p:sp>
        <p:nvSpPr>
          <p:cNvPr id="38" name="Picture Placeholder 3"/>
          <p:cNvSpPr>
            <a:spLocks noGrp="1"/>
          </p:cNvSpPr>
          <p:nvPr>
            <p:ph type="pic" sz="quarter" idx="36"/>
          </p:nvPr>
        </p:nvSpPr>
        <p:spPr>
          <a:xfrm>
            <a:off x="10141102" y="3419856"/>
            <a:ext cx="2047723" cy="1728216"/>
          </a:xfrm>
        </p:spPr>
        <p:txBody>
          <a:bodyPr lIns="182880" tIns="91440" rIns="182880" bIns="91440"/>
          <a:lstStyle>
            <a:lvl1pPr marL="0" indent="0">
              <a:buFontTx/>
              <a:buNone/>
              <a:defRPr/>
            </a:lvl1pPr>
          </a:lstStyle>
          <a:p>
            <a:r>
              <a:rPr lang="en-US"/>
              <a:t>Click icon to add picture</a:t>
            </a:r>
          </a:p>
        </p:txBody>
      </p:sp>
      <p:sp>
        <p:nvSpPr>
          <p:cNvPr id="39" name="Picture Placeholder 3"/>
          <p:cNvSpPr>
            <a:spLocks noGrp="1"/>
          </p:cNvSpPr>
          <p:nvPr>
            <p:ph type="pic" sz="quarter" idx="37"/>
          </p:nvPr>
        </p:nvSpPr>
        <p:spPr>
          <a:xfrm>
            <a:off x="8112883" y="3419856"/>
            <a:ext cx="2047723" cy="1728216"/>
          </a:xfrm>
        </p:spPr>
        <p:txBody>
          <a:bodyPr lIns="182880" tIns="91440" rIns="182880" bIns="91440"/>
          <a:lstStyle>
            <a:lvl1pPr marL="0" indent="0">
              <a:buFontTx/>
              <a:buNone/>
              <a:defRPr/>
            </a:lvl1pPr>
          </a:lstStyle>
          <a:p>
            <a:r>
              <a:rPr lang="en-US"/>
              <a:t>Click icon to add picture</a:t>
            </a:r>
          </a:p>
        </p:txBody>
      </p:sp>
      <p:sp>
        <p:nvSpPr>
          <p:cNvPr id="40" name="Picture Placeholder 3"/>
          <p:cNvSpPr>
            <a:spLocks noGrp="1"/>
          </p:cNvSpPr>
          <p:nvPr>
            <p:ph type="pic" sz="quarter" idx="38"/>
          </p:nvPr>
        </p:nvSpPr>
        <p:spPr>
          <a:xfrm>
            <a:off x="0" y="5129784"/>
            <a:ext cx="2047723" cy="1728216"/>
          </a:xfrm>
        </p:spPr>
        <p:txBody>
          <a:bodyPr lIns="182880" tIns="91440" rIns="182880" bIns="91440"/>
          <a:lstStyle>
            <a:lvl1pPr marL="0" indent="0">
              <a:buFontTx/>
              <a:buNone/>
              <a:defRPr/>
            </a:lvl1pPr>
          </a:lstStyle>
          <a:p>
            <a:r>
              <a:rPr lang="en-US"/>
              <a:t>Click icon to add picture</a:t>
            </a:r>
          </a:p>
        </p:txBody>
      </p:sp>
      <p:sp>
        <p:nvSpPr>
          <p:cNvPr id="41" name="Picture Placeholder 3"/>
          <p:cNvSpPr>
            <a:spLocks noGrp="1"/>
          </p:cNvSpPr>
          <p:nvPr>
            <p:ph type="pic" sz="quarter" idx="39"/>
          </p:nvPr>
        </p:nvSpPr>
        <p:spPr>
          <a:xfrm>
            <a:off x="2028221" y="5129784"/>
            <a:ext cx="2047723" cy="1728216"/>
          </a:xfrm>
        </p:spPr>
        <p:txBody>
          <a:bodyPr lIns="182880" tIns="91440" rIns="182880" bIns="91440"/>
          <a:lstStyle>
            <a:lvl1pPr marL="0" indent="0">
              <a:buFontTx/>
              <a:buNone/>
              <a:defRPr/>
            </a:lvl1pPr>
          </a:lstStyle>
          <a:p>
            <a:r>
              <a:rPr lang="en-US"/>
              <a:t>Click icon to add picture</a:t>
            </a:r>
          </a:p>
        </p:txBody>
      </p:sp>
      <p:sp>
        <p:nvSpPr>
          <p:cNvPr id="42" name="Picture Placeholder 3"/>
          <p:cNvSpPr>
            <a:spLocks noGrp="1"/>
          </p:cNvSpPr>
          <p:nvPr>
            <p:ph type="pic" sz="quarter" idx="40"/>
          </p:nvPr>
        </p:nvSpPr>
        <p:spPr>
          <a:xfrm>
            <a:off x="4056442" y="5129784"/>
            <a:ext cx="2047723" cy="1728216"/>
          </a:xfrm>
        </p:spPr>
        <p:txBody>
          <a:bodyPr lIns="182880" tIns="91440" rIns="182880" bIns="91440"/>
          <a:lstStyle>
            <a:lvl1pPr marL="0" indent="0">
              <a:buFontTx/>
              <a:buNone/>
              <a:defRPr/>
            </a:lvl1pPr>
          </a:lstStyle>
          <a:p>
            <a:r>
              <a:rPr lang="en-US"/>
              <a:t>Click icon to add picture</a:t>
            </a:r>
          </a:p>
        </p:txBody>
      </p:sp>
      <p:sp>
        <p:nvSpPr>
          <p:cNvPr id="43" name="Picture Placeholder 3"/>
          <p:cNvSpPr>
            <a:spLocks noGrp="1"/>
          </p:cNvSpPr>
          <p:nvPr>
            <p:ph type="pic" sz="quarter" idx="41"/>
          </p:nvPr>
        </p:nvSpPr>
        <p:spPr>
          <a:xfrm>
            <a:off x="6084662" y="5129784"/>
            <a:ext cx="2047723" cy="1728216"/>
          </a:xfrm>
        </p:spPr>
        <p:txBody>
          <a:bodyPr lIns="182880" tIns="91440" rIns="182880" bIns="91440"/>
          <a:lstStyle>
            <a:lvl1pPr marL="0" indent="0">
              <a:buFontTx/>
              <a:buNone/>
              <a:defRPr/>
            </a:lvl1pPr>
          </a:lstStyle>
          <a:p>
            <a:r>
              <a:rPr lang="en-US"/>
              <a:t>Click icon to add picture</a:t>
            </a:r>
          </a:p>
        </p:txBody>
      </p:sp>
      <p:sp>
        <p:nvSpPr>
          <p:cNvPr id="44" name="Picture Placeholder 3"/>
          <p:cNvSpPr>
            <a:spLocks noGrp="1"/>
          </p:cNvSpPr>
          <p:nvPr>
            <p:ph type="pic" sz="quarter" idx="42"/>
          </p:nvPr>
        </p:nvSpPr>
        <p:spPr>
          <a:xfrm>
            <a:off x="10141102" y="5129784"/>
            <a:ext cx="2047723" cy="1728216"/>
          </a:xfrm>
        </p:spPr>
        <p:txBody>
          <a:bodyPr lIns="182880" tIns="91440" rIns="182880" bIns="91440"/>
          <a:lstStyle>
            <a:lvl1pPr marL="0" indent="0">
              <a:buFontTx/>
              <a:buNone/>
              <a:defRPr/>
            </a:lvl1pPr>
          </a:lstStyle>
          <a:p>
            <a:r>
              <a:rPr lang="en-US"/>
              <a:t>Click icon to add picture</a:t>
            </a:r>
          </a:p>
        </p:txBody>
      </p:sp>
      <p:sp>
        <p:nvSpPr>
          <p:cNvPr id="45" name="Picture Placeholder 3"/>
          <p:cNvSpPr>
            <a:spLocks noGrp="1"/>
          </p:cNvSpPr>
          <p:nvPr>
            <p:ph type="pic" sz="quarter" idx="43"/>
          </p:nvPr>
        </p:nvSpPr>
        <p:spPr>
          <a:xfrm>
            <a:off x="8112883" y="5129784"/>
            <a:ext cx="2047723" cy="1728216"/>
          </a:xfrm>
        </p:spPr>
        <p:txBody>
          <a:bodyPr lIns="182880" tIns="91440" rIns="182880" bIns="91440"/>
          <a:lstStyle>
            <a:lvl1pPr marL="0" indent="0">
              <a:buFontTx/>
              <a:buNone/>
              <a:defRPr/>
            </a:lvl1pPr>
          </a:lstStyle>
          <a:p>
            <a:r>
              <a:rPr lang="en-US"/>
              <a:t>Click icon to add picture</a:t>
            </a:r>
          </a:p>
        </p:txBody>
      </p:sp>
    </p:spTree>
    <p:extLst>
      <p:ext uri="{BB962C8B-B14F-4D97-AF65-F5344CB8AC3E}">
        <p14:creationId xmlns:p14="http://schemas.microsoft.com/office/powerpoint/2010/main" val="33716940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2437765"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3555074" y="1397000"/>
            <a:ext cx="2437765"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6195986" y="1397000"/>
            <a:ext cx="2437765"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7" name="Picture Placeholder 3"/>
          <p:cNvSpPr>
            <a:spLocks noGrp="1"/>
          </p:cNvSpPr>
          <p:nvPr>
            <p:ph type="pic" sz="quarter" idx="13"/>
          </p:nvPr>
        </p:nvSpPr>
        <p:spPr>
          <a:xfrm>
            <a:off x="8836898" y="1397000"/>
            <a:ext cx="2437765"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10" name="Text Placeholder 9"/>
          <p:cNvSpPr>
            <a:spLocks noGrp="1"/>
          </p:cNvSpPr>
          <p:nvPr>
            <p:ph type="body" sz="quarter" idx="14"/>
          </p:nvPr>
        </p:nvSpPr>
        <p:spPr>
          <a:xfrm>
            <a:off x="914162" y="4980567"/>
            <a:ext cx="2437765"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9"/>
          <p:cNvSpPr>
            <a:spLocks noGrp="1"/>
          </p:cNvSpPr>
          <p:nvPr>
            <p:ph type="body" sz="quarter" idx="15"/>
          </p:nvPr>
        </p:nvSpPr>
        <p:spPr>
          <a:xfrm>
            <a:off x="3555074" y="4980567"/>
            <a:ext cx="2437765"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9"/>
          <p:cNvSpPr>
            <a:spLocks noGrp="1"/>
          </p:cNvSpPr>
          <p:nvPr>
            <p:ph type="body" sz="quarter" idx="16"/>
          </p:nvPr>
        </p:nvSpPr>
        <p:spPr>
          <a:xfrm>
            <a:off x="6195986" y="4980567"/>
            <a:ext cx="2437765"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9"/>
          <p:cNvSpPr>
            <a:spLocks noGrp="1"/>
          </p:cNvSpPr>
          <p:nvPr>
            <p:ph type="body" sz="quarter" idx="17"/>
          </p:nvPr>
        </p:nvSpPr>
        <p:spPr>
          <a:xfrm>
            <a:off x="8836898" y="4980567"/>
            <a:ext cx="2437765"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1818643"/>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endParaRPr lang="es-DO"/>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1/19/2019</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A3F31473-23EB-4724-8B59-FE6D21D89FA4}" type="slidenum">
              <a:rPr lang="en-US" smtClean="0"/>
              <a:pPr/>
              <a:t>‹#›</a:t>
            </a:fld>
            <a:endParaRPr lang="en-US" dirty="0"/>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2437765"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3555074" y="1397000"/>
            <a:ext cx="2437765"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6195986" y="1397000"/>
            <a:ext cx="2437765"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7" name="Picture Placeholder 3"/>
          <p:cNvSpPr>
            <a:spLocks noGrp="1"/>
          </p:cNvSpPr>
          <p:nvPr>
            <p:ph type="pic" sz="quarter" idx="13"/>
          </p:nvPr>
        </p:nvSpPr>
        <p:spPr>
          <a:xfrm>
            <a:off x="8836898" y="1397000"/>
            <a:ext cx="2437765"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10" name="Text Placeholder 9"/>
          <p:cNvSpPr>
            <a:spLocks noGrp="1"/>
          </p:cNvSpPr>
          <p:nvPr>
            <p:ph type="body" sz="quarter" idx="14"/>
          </p:nvPr>
        </p:nvSpPr>
        <p:spPr>
          <a:xfrm>
            <a:off x="914162" y="4980567"/>
            <a:ext cx="2437765"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9"/>
          <p:cNvSpPr>
            <a:spLocks noGrp="1"/>
          </p:cNvSpPr>
          <p:nvPr>
            <p:ph type="body" sz="quarter" idx="15"/>
          </p:nvPr>
        </p:nvSpPr>
        <p:spPr>
          <a:xfrm>
            <a:off x="3555074" y="4980567"/>
            <a:ext cx="2437765"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9"/>
          <p:cNvSpPr>
            <a:spLocks noGrp="1"/>
          </p:cNvSpPr>
          <p:nvPr>
            <p:ph type="body" sz="quarter" idx="16"/>
          </p:nvPr>
        </p:nvSpPr>
        <p:spPr>
          <a:xfrm>
            <a:off x="6195986" y="4980567"/>
            <a:ext cx="2437765"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9"/>
          <p:cNvSpPr>
            <a:spLocks noGrp="1"/>
          </p:cNvSpPr>
          <p:nvPr>
            <p:ph type="body" sz="quarter" idx="17"/>
          </p:nvPr>
        </p:nvSpPr>
        <p:spPr>
          <a:xfrm>
            <a:off x="8836898" y="4980567"/>
            <a:ext cx="2437765"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4"/>
          <p:cNvSpPr>
            <a:spLocks noGrp="1"/>
          </p:cNvSpPr>
          <p:nvPr>
            <p:ph type="body" sz="quarter" idx="18" hasCustomPrompt="1"/>
          </p:nvPr>
        </p:nvSpPr>
        <p:spPr>
          <a:xfrm>
            <a:off x="914162" y="933450"/>
            <a:ext cx="103605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706604914"/>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1"/>
            <a:ext cx="332754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4430638" y="1397001"/>
            <a:ext cx="3327549"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7947114" y="1397001"/>
            <a:ext cx="332754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8" name="Text Placeholder 9"/>
          <p:cNvSpPr>
            <a:spLocks noGrp="1"/>
          </p:cNvSpPr>
          <p:nvPr>
            <p:ph type="body" sz="quarter" idx="14"/>
          </p:nvPr>
        </p:nvSpPr>
        <p:spPr>
          <a:xfrm>
            <a:off x="914162" y="4980567"/>
            <a:ext cx="3327549"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5"/>
          </p:nvPr>
        </p:nvSpPr>
        <p:spPr>
          <a:xfrm>
            <a:off x="4430638" y="4980567"/>
            <a:ext cx="3327549"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947114" y="4980567"/>
            <a:ext cx="3327549"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7216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1"/>
            <a:ext cx="332754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4430638" y="1397001"/>
            <a:ext cx="3327549"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7947114" y="1397001"/>
            <a:ext cx="332754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8" name="Text Placeholder 9"/>
          <p:cNvSpPr>
            <a:spLocks noGrp="1"/>
          </p:cNvSpPr>
          <p:nvPr>
            <p:ph type="body" sz="quarter" idx="14"/>
          </p:nvPr>
        </p:nvSpPr>
        <p:spPr>
          <a:xfrm>
            <a:off x="914162" y="4980567"/>
            <a:ext cx="3327549"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5"/>
          </p:nvPr>
        </p:nvSpPr>
        <p:spPr>
          <a:xfrm>
            <a:off x="4430638" y="4980567"/>
            <a:ext cx="3327549"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947114" y="4980567"/>
            <a:ext cx="3327549"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8" hasCustomPrompt="1"/>
          </p:nvPr>
        </p:nvSpPr>
        <p:spPr>
          <a:xfrm>
            <a:off x="914162" y="933450"/>
            <a:ext cx="103605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7341737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1"/>
            <a:ext cx="5084265"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6190399" y="1397001"/>
            <a:ext cx="5084265"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8" name="Text Placeholder 9"/>
          <p:cNvSpPr>
            <a:spLocks noGrp="1"/>
          </p:cNvSpPr>
          <p:nvPr>
            <p:ph type="body" sz="quarter" idx="14"/>
          </p:nvPr>
        </p:nvSpPr>
        <p:spPr>
          <a:xfrm>
            <a:off x="914162" y="4980567"/>
            <a:ext cx="5084265"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5"/>
          </p:nvPr>
        </p:nvSpPr>
        <p:spPr>
          <a:xfrm>
            <a:off x="6190399" y="4980567"/>
            <a:ext cx="5084265"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65883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1"/>
            <a:ext cx="5084265"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6190399" y="1397001"/>
            <a:ext cx="5084265"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8" name="Text Placeholder 9"/>
          <p:cNvSpPr>
            <a:spLocks noGrp="1"/>
          </p:cNvSpPr>
          <p:nvPr>
            <p:ph type="body" sz="quarter" idx="14"/>
          </p:nvPr>
        </p:nvSpPr>
        <p:spPr>
          <a:xfrm>
            <a:off x="914162" y="4980567"/>
            <a:ext cx="5084265"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5"/>
          </p:nvPr>
        </p:nvSpPr>
        <p:spPr>
          <a:xfrm>
            <a:off x="6190399" y="4980567"/>
            <a:ext cx="5084265"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8" hasCustomPrompt="1"/>
          </p:nvPr>
        </p:nvSpPr>
        <p:spPr>
          <a:xfrm>
            <a:off x="914162" y="933450"/>
            <a:ext cx="103605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21167266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2"/>
            <a:ext cx="2437765"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50"/>
            </a:lvl1pPr>
          </a:lstStyle>
          <a:p>
            <a:r>
              <a:rPr lang="en-US"/>
              <a:t>Click icon to add picture</a:t>
            </a:r>
            <a:endParaRPr lang="en-US" dirty="0"/>
          </a:p>
        </p:txBody>
      </p:sp>
      <p:sp>
        <p:nvSpPr>
          <p:cNvPr id="5" name="Picture Placeholder 3"/>
          <p:cNvSpPr>
            <a:spLocks noGrp="1"/>
          </p:cNvSpPr>
          <p:nvPr>
            <p:ph type="pic" sz="quarter" idx="11"/>
          </p:nvPr>
        </p:nvSpPr>
        <p:spPr>
          <a:xfrm>
            <a:off x="3555074" y="1397002"/>
            <a:ext cx="2437765"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50"/>
            </a:lvl1pPr>
          </a:lstStyle>
          <a:p>
            <a:r>
              <a:rPr lang="en-US"/>
              <a:t>Click icon to add picture</a:t>
            </a:r>
          </a:p>
        </p:txBody>
      </p:sp>
      <p:sp>
        <p:nvSpPr>
          <p:cNvPr id="6" name="Picture Placeholder 3"/>
          <p:cNvSpPr>
            <a:spLocks noGrp="1"/>
          </p:cNvSpPr>
          <p:nvPr>
            <p:ph type="pic" sz="quarter" idx="12"/>
          </p:nvPr>
        </p:nvSpPr>
        <p:spPr>
          <a:xfrm>
            <a:off x="6195986" y="1397002"/>
            <a:ext cx="2437765"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50"/>
            </a:lvl1pPr>
          </a:lstStyle>
          <a:p>
            <a:r>
              <a:rPr lang="en-US"/>
              <a:t>Click icon to add picture</a:t>
            </a:r>
          </a:p>
        </p:txBody>
      </p:sp>
      <p:sp>
        <p:nvSpPr>
          <p:cNvPr id="7" name="Picture Placeholder 3"/>
          <p:cNvSpPr>
            <a:spLocks noGrp="1"/>
          </p:cNvSpPr>
          <p:nvPr>
            <p:ph type="pic" sz="quarter" idx="13"/>
          </p:nvPr>
        </p:nvSpPr>
        <p:spPr>
          <a:xfrm>
            <a:off x="8836898" y="1397002"/>
            <a:ext cx="2437765"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50"/>
            </a:lvl1pPr>
          </a:lstStyle>
          <a:p>
            <a:r>
              <a:rPr lang="en-US"/>
              <a:t>Click icon to add picture</a:t>
            </a:r>
          </a:p>
        </p:txBody>
      </p:sp>
      <p:sp>
        <p:nvSpPr>
          <p:cNvPr id="14" name="Content Placeholder 13"/>
          <p:cNvSpPr>
            <a:spLocks noGrp="1"/>
          </p:cNvSpPr>
          <p:nvPr>
            <p:ph sz="quarter" idx="18"/>
          </p:nvPr>
        </p:nvSpPr>
        <p:spPr>
          <a:xfrm>
            <a:off x="914162" y="3055281"/>
            <a:ext cx="24408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3554058" y="3055281"/>
            <a:ext cx="24408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3"/>
          <p:cNvSpPr>
            <a:spLocks noGrp="1"/>
          </p:cNvSpPr>
          <p:nvPr>
            <p:ph sz="quarter" idx="20"/>
          </p:nvPr>
        </p:nvSpPr>
        <p:spPr>
          <a:xfrm>
            <a:off x="6193955" y="3055281"/>
            <a:ext cx="24408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1"/>
          </p:nvPr>
        </p:nvSpPr>
        <p:spPr>
          <a:xfrm>
            <a:off x="8833851" y="3055281"/>
            <a:ext cx="24408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179730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2"/>
            <a:ext cx="2437765"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50"/>
            </a:lvl1pPr>
          </a:lstStyle>
          <a:p>
            <a:r>
              <a:rPr lang="en-US"/>
              <a:t>Click icon to add picture</a:t>
            </a:r>
            <a:endParaRPr lang="en-US" dirty="0"/>
          </a:p>
        </p:txBody>
      </p:sp>
      <p:sp>
        <p:nvSpPr>
          <p:cNvPr id="5" name="Picture Placeholder 3"/>
          <p:cNvSpPr>
            <a:spLocks noGrp="1"/>
          </p:cNvSpPr>
          <p:nvPr>
            <p:ph type="pic" sz="quarter" idx="11"/>
          </p:nvPr>
        </p:nvSpPr>
        <p:spPr>
          <a:xfrm>
            <a:off x="3555074" y="1397002"/>
            <a:ext cx="2437765"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50"/>
            </a:lvl1pPr>
          </a:lstStyle>
          <a:p>
            <a:r>
              <a:rPr lang="en-US"/>
              <a:t>Click icon to add picture</a:t>
            </a:r>
          </a:p>
        </p:txBody>
      </p:sp>
      <p:sp>
        <p:nvSpPr>
          <p:cNvPr id="6" name="Picture Placeholder 3"/>
          <p:cNvSpPr>
            <a:spLocks noGrp="1"/>
          </p:cNvSpPr>
          <p:nvPr>
            <p:ph type="pic" sz="quarter" idx="12"/>
          </p:nvPr>
        </p:nvSpPr>
        <p:spPr>
          <a:xfrm>
            <a:off x="6195986" y="1397002"/>
            <a:ext cx="2437765"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50"/>
            </a:lvl1pPr>
          </a:lstStyle>
          <a:p>
            <a:r>
              <a:rPr lang="en-US"/>
              <a:t>Click icon to add picture</a:t>
            </a:r>
          </a:p>
        </p:txBody>
      </p:sp>
      <p:sp>
        <p:nvSpPr>
          <p:cNvPr id="7" name="Picture Placeholder 3"/>
          <p:cNvSpPr>
            <a:spLocks noGrp="1"/>
          </p:cNvSpPr>
          <p:nvPr>
            <p:ph type="pic" sz="quarter" idx="13"/>
          </p:nvPr>
        </p:nvSpPr>
        <p:spPr>
          <a:xfrm>
            <a:off x="8836898" y="1397002"/>
            <a:ext cx="2437765"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50"/>
            </a:lvl1pPr>
          </a:lstStyle>
          <a:p>
            <a:r>
              <a:rPr lang="en-US"/>
              <a:t>Click icon to add picture</a:t>
            </a:r>
          </a:p>
        </p:txBody>
      </p:sp>
      <p:sp>
        <p:nvSpPr>
          <p:cNvPr id="14" name="Content Placeholder 13"/>
          <p:cNvSpPr>
            <a:spLocks noGrp="1"/>
          </p:cNvSpPr>
          <p:nvPr>
            <p:ph sz="quarter" idx="18"/>
          </p:nvPr>
        </p:nvSpPr>
        <p:spPr>
          <a:xfrm>
            <a:off x="914162" y="3055281"/>
            <a:ext cx="24408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3554058" y="3055281"/>
            <a:ext cx="24408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3"/>
          <p:cNvSpPr>
            <a:spLocks noGrp="1"/>
          </p:cNvSpPr>
          <p:nvPr>
            <p:ph sz="quarter" idx="20"/>
          </p:nvPr>
        </p:nvSpPr>
        <p:spPr>
          <a:xfrm>
            <a:off x="6193955" y="3055281"/>
            <a:ext cx="24408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1"/>
          </p:nvPr>
        </p:nvSpPr>
        <p:spPr>
          <a:xfrm>
            <a:off x="8833851" y="3055281"/>
            <a:ext cx="2440812"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22" hasCustomPrompt="1"/>
          </p:nvPr>
        </p:nvSpPr>
        <p:spPr>
          <a:xfrm>
            <a:off x="914162" y="933450"/>
            <a:ext cx="103605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3245262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4430638" y="1397000"/>
            <a:ext cx="3327549"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7947114" y="1397000"/>
            <a:ext cx="332754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11" name="Content Placeholder 13"/>
          <p:cNvSpPr>
            <a:spLocks noGrp="1"/>
          </p:cNvSpPr>
          <p:nvPr>
            <p:ph sz="quarter" idx="18"/>
          </p:nvPr>
        </p:nvSpPr>
        <p:spPr>
          <a:xfrm>
            <a:off x="914162" y="3055281"/>
            <a:ext cx="3327549"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4430638" y="3055281"/>
            <a:ext cx="3327549"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3"/>
          <p:cNvSpPr>
            <a:spLocks noGrp="1"/>
          </p:cNvSpPr>
          <p:nvPr>
            <p:ph sz="quarter" idx="20"/>
          </p:nvPr>
        </p:nvSpPr>
        <p:spPr>
          <a:xfrm>
            <a:off x="7947114" y="3055281"/>
            <a:ext cx="3327549"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02998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4430638" y="1397000"/>
            <a:ext cx="3327549"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6" name="Picture Placeholder 3"/>
          <p:cNvSpPr>
            <a:spLocks noGrp="1"/>
          </p:cNvSpPr>
          <p:nvPr>
            <p:ph type="pic" sz="quarter" idx="12"/>
          </p:nvPr>
        </p:nvSpPr>
        <p:spPr>
          <a:xfrm>
            <a:off x="7947114" y="1397000"/>
            <a:ext cx="332754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11" name="Content Placeholder 13"/>
          <p:cNvSpPr>
            <a:spLocks noGrp="1"/>
          </p:cNvSpPr>
          <p:nvPr>
            <p:ph sz="quarter" idx="18"/>
          </p:nvPr>
        </p:nvSpPr>
        <p:spPr>
          <a:xfrm>
            <a:off x="914162" y="3055281"/>
            <a:ext cx="3327549"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4430638" y="3055281"/>
            <a:ext cx="3327549"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3"/>
          <p:cNvSpPr>
            <a:spLocks noGrp="1"/>
          </p:cNvSpPr>
          <p:nvPr>
            <p:ph sz="quarter" idx="20"/>
          </p:nvPr>
        </p:nvSpPr>
        <p:spPr>
          <a:xfrm>
            <a:off x="7947114" y="3055281"/>
            <a:ext cx="3327549"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21" hasCustomPrompt="1"/>
          </p:nvPr>
        </p:nvSpPr>
        <p:spPr>
          <a:xfrm>
            <a:off x="914162" y="933450"/>
            <a:ext cx="103605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9028871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5084265"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6190399" y="1397000"/>
            <a:ext cx="5084265"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7" name="Content Placeholder 13"/>
          <p:cNvSpPr>
            <a:spLocks noGrp="1"/>
          </p:cNvSpPr>
          <p:nvPr>
            <p:ph sz="quarter" idx="18"/>
          </p:nvPr>
        </p:nvSpPr>
        <p:spPr>
          <a:xfrm>
            <a:off x="914162" y="3055281"/>
            <a:ext cx="5082740"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3"/>
          <p:cNvSpPr>
            <a:spLocks noGrp="1"/>
          </p:cNvSpPr>
          <p:nvPr>
            <p:ph sz="quarter" idx="19"/>
          </p:nvPr>
        </p:nvSpPr>
        <p:spPr>
          <a:xfrm>
            <a:off x="6191923" y="3055281"/>
            <a:ext cx="5082740"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68494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DO"/>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5" name="Date Placeholder 4"/>
          <p:cNvSpPr>
            <a:spLocks noGrp="1"/>
          </p:cNvSpPr>
          <p:nvPr>
            <p:ph type="dt" sz="half" idx="10"/>
          </p:nvPr>
        </p:nvSpPr>
        <p:spPr/>
        <p:txBody>
          <a:bodyPr/>
          <a:lstStyle/>
          <a:p>
            <a:r>
              <a:rPr lang="en-US"/>
              <a:t>1/19/2019</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A3F31473-23EB-4724-8B59-FE6D21D89FA4}" type="slidenum">
              <a:rPr lang="en-US" smtClean="0"/>
              <a:pPr/>
              <a:t>‹#›</a:t>
            </a:fld>
            <a:endParaRPr lang="en-US" dirty="0"/>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5084265"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5" name="Picture Placeholder 3"/>
          <p:cNvSpPr>
            <a:spLocks noGrp="1"/>
          </p:cNvSpPr>
          <p:nvPr>
            <p:ph type="pic" sz="quarter" idx="11"/>
          </p:nvPr>
        </p:nvSpPr>
        <p:spPr>
          <a:xfrm>
            <a:off x="6190399" y="1397000"/>
            <a:ext cx="5084265"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50"/>
            </a:lvl1pPr>
          </a:lstStyle>
          <a:p>
            <a:pPr lvl="0"/>
            <a:r>
              <a:rPr lang="en-US"/>
              <a:t>Click icon to add picture</a:t>
            </a:r>
          </a:p>
        </p:txBody>
      </p:sp>
      <p:sp>
        <p:nvSpPr>
          <p:cNvPr id="7" name="Content Placeholder 13"/>
          <p:cNvSpPr>
            <a:spLocks noGrp="1"/>
          </p:cNvSpPr>
          <p:nvPr>
            <p:ph sz="quarter" idx="18"/>
          </p:nvPr>
        </p:nvSpPr>
        <p:spPr>
          <a:xfrm>
            <a:off x="914162" y="3055281"/>
            <a:ext cx="5082740"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3"/>
          <p:cNvSpPr>
            <a:spLocks noGrp="1"/>
          </p:cNvSpPr>
          <p:nvPr>
            <p:ph sz="quarter" idx="19"/>
          </p:nvPr>
        </p:nvSpPr>
        <p:spPr>
          <a:xfrm>
            <a:off x="6191923" y="3055281"/>
            <a:ext cx="5082740" cy="298833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p:cNvSpPr>
            <a:spLocks noGrp="1"/>
          </p:cNvSpPr>
          <p:nvPr>
            <p:ph type="body" sz="quarter" idx="20" hasCustomPrompt="1"/>
          </p:nvPr>
        </p:nvSpPr>
        <p:spPr>
          <a:xfrm>
            <a:off x="914162" y="933450"/>
            <a:ext cx="103605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0679826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3146" y="1397002"/>
            <a:ext cx="2437765" cy="1476165"/>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3554058" y="1397002"/>
            <a:ext cx="2437765"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6194970" y="1397002"/>
            <a:ext cx="2437765"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8835882" y="1397002"/>
            <a:ext cx="2437765"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4" name="Content Placeholder 13"/>
          <p:cNvSpPr>
            <a:spLocks noGrp="1"/>
          </p:cNvSpPr>
          <p:nvPr>
            <p:ph sz="quarter" idx="18"/>
          </p:nvPr>
        </p:nvSpPr>
        <p:spPr>
          <a:xfrm>
            <a:off x="913146" y="4717009"/>
            <a:ext cx="2440812"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3553043" y="4717009"/>
            <a:ext cx="2440812"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3"/>
          <p:cNvSpPr>
            <a:spLocks noGrp="1"/>
          </p:cNvSpPr>
          <p:nvPr>
            <p:ph sz="quarter" idx="20"/>
          </p:nvPr>
        </p:nvSpPr>
        <p:spPr>
          <a:xfrm>
            <a:off x="6192939" y="4717009"/>
            <a:ext cx="2440812"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1"/>
          </p:nvPr>
        </p:nvSpPr>
        <p:spPr>
          <a:xfrm>
            <a:off x="8832835" y="4717009"/>
            <a:ext cx="2440812"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22"/>
          </p:nvPr>
        </p:nvSpPr>
        <p:spPr>
          <a:xfrm>
            <a:off x="913146" y="3057006"/>
            <a:ext cx="2437765" cy="1476165"/>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12" name="Picture Placeholder 3"/>
          <p:cNvSpPr>
            <a:spLocks noGrp="1"/>
          </p:cNvSpPr>
          <p:nvPr>
            <p:ph type="pic" sz="quarter" idx="23"/>
          </p:nvPr>
        </p:nvSpPr>
        <p:spPr>
          <a:xfrm>
            <a:off x="3554058" y="3057006"/>
            <a:ext cx="2437765"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3" name="Picture Placeholder 3"/>
          <p:cNvSpPr>
            <a:spLocks noGrp="1"/>
          </p:cNvSpPr>
          <p:nvPr>
            <p:ph type="pic" sz="quarter" idx="24"/>
          </p:nvPr>
        </p:nvSpPr>
        <p:spPr>
          <a:xfrm>
            <a:off x="6194970" y="3057006"/>
            <a:ext cx="2437765"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6" name="Picture Placeholder 3"/>
          <p:cNvSpPr>
            <a:spLocks noGrp="1"/>
          </p:cNvSpPr>
          <p:nvPr>
            <p:ph type="pic" sz="quarter" idx="25"/>
          </p:nvPr>
        </p:nvSpPr>
        <p:spPr>
          <a:xfrm>
            <a:off x="8835882" y="3057006"/>
            <a:ext cx="2437765"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Tree>
    <p:extLst>
      <p:ext uri="{BB962C8B-B14F-4D97-AF65-F5344CB8AC3E}">
        <p14:creationId xmlns:p14="http://schemas.microsoft.com/office/powerpoint/2010/main" val="33579590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3146" y="1397002"/>
            <a:ext cx="2437765" cy="1476165"/>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3554058" y="1397002"/>
            <a:ext cx="2437765"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6194970" y="1397002"/>
            <a:ext cx="2437765"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8835882" y="1397002"/>
            <a:ext cx="2437765"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4" name="Content Placeholder 13"/>
          <p:cNvSpPr>
            <a:spLocks noGrp="1"/>
          </p:cNvSpPr>
          <p:nvPr>
            <p:ph sz="quarter" idx="18"/>
          </p:nvPr>
        </p:nvSpPr>
        <p:spPr>
          <a:xfrm>
            <a:off x="913146" y="4717009"/>
            <a:ext cx="2440812" cy="1326605"/>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3553043" y="4717009"/>
            <a:ext cx="2440812"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3"/>
          <p:cNvSpPr>
            <a:spLocks noGrp="1"/>
          </p:cNvSpPr>
          <p:nvPr>
            <p:ph sz="quarter" idx="20"/>
          </p:nvPr>
        </p:nvSpPr>
        <p:spPr>
          <a:xfrm>
            <a:off x="6192939" y="4717009"/>
            <a:ext cx="2440812"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1"/>
          </p:nvPr>
        </p:nvSpPr>
        <p:spPr>
          <a:xfrm>
            <a:off x="8832835" y="4717009"/>
            <a:ext cx="2440812" cy="1326605"/>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22"/>
          </p:nvPr>
        </p:nvSpPr>
        <p:spPr>
          <a:xfrm>
            <a:off x="913146" y="3057006"/>
            <a:ext cx="2437765" cy="1476165"/>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12" name="Picture Placeholder 3"/>
          <p:cNvSpPr>
            <a:spLocks noGrp="1"/>
          </p:cNvSpPr>
          <p:nvPr>
            <p:ph type="pic" sz="quarter" idx="23"/>
          </p:nvPr>
        </p:nvSpPr>
        <p:spPr>
          <a:xfrm>
            <a:off x="3554058" y="3057006"/>
            <a:ext cx="2437765"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3" name="Picture Placeholder 3"/>
          <p:cNvSpPr>
            <a:spLocks noGrp="1"/>
          </p:cNvSpPr>
          <p:nvPr>
            <p:ph type="pic" sz="quarter" idx="24"/>
          </p:nvPr>
        </p:nvSpPr>
        <p:spPr>
          <a:xfrm>
            <a:off x="6194970" y="3057006"/>
            <a:ext cx="2437765"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6" name="Picture Placeholder 3"/>
          <p:cNvSpPr>
            <a:spLocks noGrp="1"/>
          </p:cNvSpPr>
          <p:nvPr>
            <p:ph type="pic" sz="quarter" idx="25"/>
          </p:nvPr>
        </p:nvSpPr>
        <p:spPr>
          <a:xfrm>
            <a:off x="8835882" y="3057006"/>
            <a:ext cx="2437765" cy="1476165"/>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7" name="Text Placeholder 4"/>
          <p:cNvSpPr>
            <a:spLocks noGrp="1"/>
          </p:cNvSpPr>
          <p:nvPr>
            <p:ph type="body" sz="quarter" idx="26" hasCustomPrompt="1"/>
          </p:nvPr>
        </p:nvSpPr>
        <p:spPr>
          <a:xfrm>
            <a:off x="914162" y="933450"/>
            <a:ext cx="103605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2102103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4430638" y="1397000"/>
            <a:ext cx="3327549"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7947114" y="1397000"/>
            <a:ext cx="3327549"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1" name="Content Placeholder 13"/>
          <p:cNvSpPr>
            <a:spLocks noGrp="1"/>
          </p:cNvSpPr>
          <p:nvPr>
            <p:ph sz="quarter" idx="18"/>
          </p:nvPr>
        </p:nvSpPr>
        <p:spPr>
          <a:xfrm>
            <a:off x="914162" y="4720990"/>
            <a:ext cx="3327549"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4430638" y="4720990"/>
            <a:ext cx="3327549"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3"/>
          <p:cNvSpPr>
            <a:spLocks noGrp="1"/>
          </p:cNvSpPr>
          <p:nvPr>
            <p:ph sz="quarter" idx="20"/>
          </p:nvPr>
        </p:nvSpPr>
        <p:spPr>
          <a:xfrm>
            <a:off x="7947114" y="4720990"/>
            <a:ext cx="3327549"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23"/>
          </p:nvPr>
        </p:nvSpPr>
        <p:spPr>
          <a:xfrm>
            <a:off x="914162" y="3060985"/>
            <a:ext cx="3327549"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5" name="Picture Placeholder 3"/>
          <p:cNvSpPr>
            <a:spLocks noGrp="1"/>
          </p:cNvSpPr>
          <p:nvPr>
            <p:ph type="pic" sz="quarter" idx="24"/>
          </p:nvPr>
        </p:nvSpPr>
        <p:spPr>
          <a:xfrm>
            <a:off x="4430638" y="3060985"/>
            <a:ext cx="3327549"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6" name="Picture Placeholder 3"/>
          <p:cNvSpPr>
            <a:spLocks noGrp="1"/>
          </p:cNvSpPr>
          <p:nvPr>
            <p:ph type="pic" sz="quarter" idx="25"/>
          </p:nvPr>
        </p:nvSpPr>
        <p:spPr>
          <a:xfrm>
            <a:off x="7947114" y="3060985"/>
            <a:ext cx="3327549"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Tree>
    <p:extLst>
      <p:ext uri="{BB962C8B-B14F-4D97-AF65-F5344CB8AC3E}">
        <p14:creationId xmlns:p14="http://schemas.microsoft.com/office/powerpoint/2010/main" val="40909917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4430638" y="1397000"/>
            <a:ext cx="3327549"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7947114" y="1397000"/>
            <a:ext cx="3327549"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1" name="Content Placeholder 13"/>
          <p:cNvSpPr>
            <a:spLocks noGrp="1"/>
          </p:cNvSpPr>
          <p:nvPr>
            <p:ph sz="quarter" idx="18"/>
          </p:nvPr>
        </p:nvSpPr>
        <p:spPr>
          <a:xfrm>
            <a:off x="914162" y="4720990"/>
            <a:ext cx="3327549"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4430638" y="4720990"/>
            <a:ext cx="3327549"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3"/>
          <p:cNvSpPr>
            <a:spLocks noGrp="1"/>
          </p:cNvSpPr>
          <p:nvPr>
            <p:ph sz="quarter" idx="20"/>
          </p:nvPr>
        </p:nvSpPr>
        <p:spPr>
          <a:xfrm>
            <a:off x="7947114" y="4720990"/>
            <a:ext cx="3327549" cy="1370248"/>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23"/>
          </p:nvPr>
        </p:nvSpPr>
        <p:spPr>
          <a:xfrm>
            <a:off x="914162" y="3060985"/>
            <a:ext cx="3327549"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5" name="Picture Placeholder 3"/>
          <p:cNvSpPr>
            <a:spLocks noGrp="1"/>
          </p:cNvSpPr>
          <p:nvPr>
            <p:ph type="pic" sz="quarter" idx="24"/>
          </p:nvPr>
        </p:nvSpPr>
        <p:spPr>
          <a:xfrm>
            <a:off x="4430638" y="3060985"/>
            <a:ext cx="3327549"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6" name="Picture Placeholder 3"/>
          <p:cNvSpPr>
            <a:spLocks noGrp="1"/>
          </p:cNvSpPr>
          <p:nvPr>
            <p:ph type="pic" sz="quarter" idx="25"/>
          </p:nvPr>
        </p:nvSpPr>
        <p:spPr>
          <a:xfrm>
            <a:off x="7947114" y="3060985"/>
            <a:ext cx="3327549"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7" name="Text Placeholder 4"/>
          <p:cNvSpPr>
            <a:spLocks noGrp="1"/>
          </p:cNvSpPr>
          <p:nvPr>
            <p:ph type="body" sz="quarter" idx="26" hasCustomPrompt="1"/>
          </p:nvPr>
        </p:nvSpPr>
        <p:spPr>
          <a:xfrm>
            <a:off x="914162" y="933450"/>
            <a:ext cx="103605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1750191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5687" y="1397000"/>
            <a:ext cx="5084265"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6191923" y="1397000"/>
            <a:ext cx="5084265"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Content Placeholder 13"/>
          <p:cNvSpPr>
            <a:spLocks noGrp="1"/>
          </p:cNvSpPr>
          <p:nvPr>
            <p:ph sz="quarter" idx="18"/>
          </p:nvPr>
        </p:nvSpPr>
        <p:spPr>
          <a:xfrm>
            <a:off x="914162" y="4704407"/>
            <a:ext cx="5082740"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3"/>
          <p:cNvSpPr>
            <a:spLocks noGrp="1"/>
          </p:cNvSpPr>
          <p:nvPr>
            <p:ph sz="quarter" idx="19"/>
          </p:nvPr>
        </p:nvSpPr>
        <p:spPr>
          <a:xfrm>
            <a:off x="6191923" y="4704407"/>
            <a:ext cx="5082740"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3"/>
          <p:cNvSpPr>
            <a:spLocks noGrp="1"/>
          </p:cNvSpPr>
          <p:nvPr>
            <p:ph type="pic" sz="quarter" idx="24"/>
          </p:nvPr>
        </p:nvSpPr>
        <p:spPr>
          <a:xfrm>
            <a:off x="915687" y="3060985"/>
            <a:ext cx="5084265"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1" name="Picture Placeholder 3"/>
          <p:cNvSpPr>
            <a:spLocks noGrp="1"/>
          </p:cNvSpPr>
          <p:nvPr>
            <p:ph type="pic" sz="quarter" idx="25"/>
          </p:nvPr>
        </p:nvSpPr>
        <p:spPr>
          <a:xfrm>
            <a:off x="6191923" y="3060985"/>
            <a:ext cx="5084265"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Tree>
    <p:extLst>
      <p:ext uri="{BB962C8B-B14F-4D97-AF65-F5344CB8AC3E}">
        <p14:creationId xmlns:p14="http://schemas.microsoft.com/office/powerpoint/2010/main" val="11168754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5687" y="1397000"/>
            <a:ext cx="5084265"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6191923" y="1397000"/>
            <a:ext cx="5084265"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Content Placeholder 13"/>
          <p:cNvSpPr>
            <a:spLocks noGrp="1"/>
          </p:cNvSpPr>
          <p:nvPr>
            <p:ph sz="quarter" idx="18"/>
          </p:nvPr>
        </p:nvSpPr>
        <p:spPr>
          <a:xfrm>
            <a:off x="914162" y="4704407"/>
            <a:ext cx="5082740"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3"/>
          <p:cNvSpPr>
            <a:spLocks noGrp="1"/>
          </p:cNvSpPr>
          <p:nvPr>
            <p:ph sz="quarter" idx="19"/>
          </p:nvPr>
        </p:nvSpPr>
        <p:spPr>
          <a:xfrm>
            <a:off x="6191923" y="4704407"/>
            <a:ext cx="5082740" cy="1339207"/>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3"/>
          <p:cNvSpPr>
            <a:spLocks noGrp="1"/>
          </p:cNvSpPr>
          <p:nvPr>
            <p:ph type="pic" sz="quarter" idx="24"/>
          </p:nvPr>
        </p:nvSpPr>
        <p:spPr>
          <a:xfrm>
            <a:off x="915687" y="3060985"/>
            <a:ext cx="5084265"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1" name="Picture Placeholder 3"/>
          <p:cNvSpPr>
            <a:spLocks noGrp="1"/>
          </p:cNvSpPr>
          <p:nvPr>
            <p:ph type="pic" sz="quarter" idx="25"/>
          </p:nvPr>
        </p:nvSpPr>
        <p:spPr>
          <a:xfrm>
            <a:off x="6191923" y="3060985"/>
            <a:ext cx="5084265" cy="1472184"/>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12" name="Text Placeholder 4"/>
          <p:cNvSpPr>
            <a:spLocks noGrp="1"/>
          </p:cNvSpPr>
          <p:nvPr>
            <p:ph type="body" sz="quarter" idx="26" hasCustomPrompt="1"/>
          </p:nvPr>
        </p:nvSpPr>
        <p:spPr>
          <a:xfrm>
            <a:off x="914162" y="933450"/>
            <a:ext cx="103605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9300120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6999"/>
            <a:ext cx="2437765" cy="4266109"/>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3555074" y="1396999"/>
            <a:ext cx="2437765"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6195986" y="1396999"/>
            <a:ext cx="2437765"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8836898" y="1396999"/>
            <a:ext cx="2437765"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19"/>
          </p:nvPr>
        </p:nvSpPr>
        <p:spPr>
          <a:xfrm>
            <a:off x="914162" y="4592048"/>
            <a:ext cx="2440812"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3" name="Text Placeholder 7"/>
          <p:cNvSpPr>
            <a:spLocks noGrp="1"/>
          </p:cNvSpPr>
          <p:nvPr>
            <p:ph type="body" sz="quarter" idx="20"/>
          </p:nvPr>
        </p:nvSpPr>
        <p:spPr>
          <a:xfrm>
            <a:off x="3554058" y="4592048"/>
            <a:ext cx="2440812" cy="609398"/>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6" name="Text Placeholder 7"/>
          <p:cNvSpPr>
            <a:spLocks noGrp="1"/>
          </p:cNvSpPr>
          <p:nvPr>
            <p:ph type="body" sz="quarter" idx="21"/>
          </p:nvPr>
        </p:nvSpPr>
        <p:spPr>
          <a:xfrm>
            <a:off x="6193955" y="4592048"/>
            <a:ext cx="2440812" cy="609398"/>
          </a:xfrm>
          <a:solidFill>
            <a:schemeClr val="accent5">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7" name="Text Placeholder 7"/>
          <p:cNvSpPr>
            <a:spLocks noGrp="1"/>
          </p:cNvSpPr>
          <p:nvPr>
            <p:ph type="body" sz="quarter" idx="22"/>
          </p:nvPr>
        </p:nvSpPr>
        <p:spPr>
          <a:xfrm>
            <a:off x="8833851" y="4592048"/>
            <a:ext cx="2440812" cy="609398"/>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8503730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6999"/>
            <a:ext cx="2437765" cy="4266109"/>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3555074" y="1396999"/>
            <a:ext cx="2437765"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6195986" y="1396999"/>
            <a:ext cx="2437765"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8836898" y="1396999"/>
            <a:ext cx="2437765"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19"/>
          </p:nvPr>
        </p:nvSpPr>
        <p:spPr>
          <a:xfrm>
            <a:off x="914162" y="4592048"/>
            <a:ext cx="2440812"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3" name="Text Placeholder 7"/>
          <p:cNvSpPr>
            <a:spLocks noGrp="1"/>
          </p:cNvSpPr>
          <p:nvPr>
            <p:ph type="body" sz="quarter" idx="20"/>
          </p:nvPr>
        </p:nvSpPr>
        <p:spPr>
          <a:xfrm>
            <a:off x="3554058" y="4592048"/>
            <a:ext cx="2440812" cy="609398"/>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6" name="Text Placeholder 7"/>
          <p:cNvSpPr>
            <a:spLocks noGrp="1"/>
          </p:cNvSpPr>
          <p:nvPr>
            <p:ph type="body" sz="quarter" idx="21"/>
          </p:nvPr>
        </p:nvSpPr>
        <p:spPr>
          <a:xfrm>
            <a:off x="6193955" y="4592048"/>
            <a:ext cx="2440812" cy="609398"/>
          </a:xfrm>
          <a:solidFill>
            <a:schemeClr val="accent5">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7" name="Text Placeholder 7"/>
          <p:cNvSpPr>
            <a:spLocks noGrp="1"/>
          </p:cNvSpPr>
          <p:nvPr>
            <p:ph type="body" sz="quarter" idx="22"/>
          </p:nvPr>
        </p:nvSpPr>
        <p:spPr>
          <a:xfrm>
            <a:off x="8833851" y="4592048"/>
            <a:ext cx="2440812" cy="609398"/>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1" name="Text Placeholder 4"/>
          <p:cNvSpPr>
            <a:spLocks noGrp="1"/>
          </p:cNvSpPr>
          <p:nvPr>
            <p:ph type="body" sz="quarter" idx="18" hasCustomPrompt="1"/>
          </p:nvPr>
        </p:nvSpPr>
        <p:spPr>
          <a:xfrm>
            <a:off x="914162" y="933450"/>
            <a:ext cx="103605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28991629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6999"/>
            <a:ext cx="3327549" cy="4266109"/>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4430638" y="1396999"/>
            <a:ext cx="3327549"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7947114" y="1396999"/>
            <a:ext cx="3327549"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9" name="Text Placeholder 7"/>
          <p:cNvSpPr>
            <a:spLocks noGrp="1"/>
          </p:cNvSpPr>
          <p:nvPr>
            <p:ph type="body" sz="quarter" idx="21"/>
          </p:nvPr>
        </p:nvSpPr>
        <p:spPr>
          <a:xfrm>
            <a:off x="914162" y="4822880"/>
            <a:ext cx="3327549"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0" name="Text Placeholder 7"/>
          <p:cNvSpPr>
            <a:spLocks noGrp="1"/>
          </p:cNvSpPr>
          <p:nvPr>
            <p:ph type="body" sz="quarter" idx="22"/>
          </p:nvPr>
        </p:nvSpPr>
        <p:spPr>
          <a:xfrm>
            <a:off x="4430638" y="4822880"/>
            <a:ext cx="3327549"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4" name="Text Placeholder 7"/>
          <p:cNvSpPr>
            <a:spLocks noGrp="1"/>
          </p:cNvSpPr>
          <p:nvPr>
            <p:ph type="body" sz="quarter" idx="23"/>
          </p:nvPr>
        </p:nvSpPr>
        <p:spPr>
          <a:xfrm>
            <a:off x="7947114" y="4822880"/>
            <a:ext cx="3327549" cy="609398"/>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721114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s-DO"/>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7" name="Date Placeholder 6"/>
          <p:cNvSpPr>
            <a:spLocks noGrp="1"/>
          </p:cNvSpPr>
          <p:nvPr>
            <p:ph type="dt" sz="half" idx="10"/>
          </p:nvPr>
        </p:nvSpPr>
        <p:spPr/>
        <p:txBody>
          <a:bodyPr/>
          <a:lstStyle/>
          <a:p>
            <a:r>
              <a:rPr lang="en-US"/>
              <a:t>1/19/2019</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A3F31473-23EB-4724-8B59-FE6D21D89FA4}" type="slidenum">
              <a:rPr lang="en-US" smtClean="0"/>
              <a:pPr/>
              <a:t>‹#›</a:t>
            </a:fld>
            <a:endParaRPr lang="en-US" dirty="0"/>
          </a:p>
        </p:txBody>
      </p:sp>
    </p:spTree>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6999"/>
            <a:ext cx="3327549" cy="4266109"/>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4430638" y="1396999"/>
            <a:ext cx="3327549"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7947114" y="1396999"/>
            <a:ext cx="3327549"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9" name="Text Placeholder 7"/>
          <p:cNvSpPr>
            <a:spLocks noGrp="1"/>
          </p:cNvSpPr>
          <p:nvPr>
            <p:ph type="body" sz="quarter" idx="21"/>
          </p:nvPr>
        </p:nvSpPr>
        <p:spPr>
          <a:xfrm>
            <a:off x="914162" y="4822880"/>
            <a:ext cx="3327549"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0" name="Text Placeholder 7"/>
          <p:cNvSpPr>
            <a:spLocks noGrp="1"/>
          </p:cNvSpPr>
          <p:nvPr>
            <p:ph type="body" sz="quarter" idx="22"/>
          </p:nvPr>
        </p:nvSpPr>
        <p:spPr>
          <a:xfrm>
            <a:off x="4430638" y="4822880"/>
            <a:ext cx="3327549"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4" name="Text Placeholder 7"/>
          <p:cNvSpPr>
            <a:spLocks noGrp="1"/>
          </p:cNvSpPr>
          <p:nvPr>
            <p:ph type="body" sz="quarter" idx="23"/>
          </p:nvPr>
        </p:nvSpPr>
        <p:spPr>
          <a:xfrm>
            <a:off x="7947114" y="4822880"/>
            <a:ext cx="3327549" cy="609398"/>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1" name="Text Placeholder 4"/>
          <p:cNvSpPr>
            <a:spLocks noGrp="1"/>
          </p:cNvSpPr>
          <p:nvPr>
            <p:ph type="body" sz="quarter" idx="18" hasCustomPrompt="1"/>
          </p:nvPr>
        </p:nvSpPr>
        <p:spPr>
          <a:xfrm>
            <a:off x="914162" y="933450"/>
            <a:ext cx="103605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8572022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6999"/>
            <a:ext cx="5084265"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6190399" y="1396999"/>
            <a:ext cx="5084265"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21"/>
          </p:nvPr>
        </p:nvSpPr>
        <p:spPr>
          <a:xfrm>
            <a:off x="914162" y="5053712"/>
            <a:ext cx="5082740"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9" name="Text Placeholder 7"/>
          <p:cNvSpPr>
            <a:spLocks noGrp="1"/>
          </p:cNvSpPr>
          <p:nvPr>
            <p:ph type="body" sz="quarter" idx="22"/>
          </p:nvPr>
        </p:nvSpPr>
        <p:spPr>
          <a:xfrm>
            <a:off x="6191923" y="5053712"/>
            <a:ext cx="5082740"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7" name="Text Placeholder 4"/>
          <p:cNvSpPr>
            <a:spLocks noGrp="1"/>
          </p:cNvSpPr>
          <p:nvPr>
            <p:ph type="body" sz="quarter" idx="18" hasCustomPrompt="1"/>
          </p:nvPr>
        </p:nvSpPr>
        <p:spPr>
          <a:xfrm>
            <a:off x="914162" y="933450"/>
            <a:ext cx="103605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7862173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6999"/>
            <a:ext cx="5084265"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6190399" y="1396999"/>
            <a:ext cx="5084265" cy="4266109"/>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21"/>
          </p:nvPr>
        </p:nvSpPr>
        <p:spPr>
          <a:xfrm>
            <a:off x="914162" y="5053712"/>
            <a:ext cx="5082740"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9" name="Text Placeholder 7"/>
          <p:cNvSpPr>
            <a:spLocks noGrp="1"/>
          </p:cNvSpPr>
          <p:nvPr>
            <p:ph type="body" sz="quarter" idx="22"/>
          </p:nvPr>
        </p:nvSpPr>
        <p:spPr>
          <a:xfrm>
            <a:off x="6191923" y="5053712"/>
            <a:ext cx="5082740"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5269814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2437765" cy="2644068"/>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3555074" y="1397000"/>
            <a:ext cx="2437765"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6195986" y="1397000"/>
            <a:ext cx="2437765"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8836898" y="1397000"/>
            <a:ext cx="2437765"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19"/>
          </p:nvPr>
        </p:nvSpPr>
        <p:spPr>
          <a:xfrm>
            <a:off x="914162" y="2970007"/>
            <a:ext cx="2440812"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3" name="Text Placeholder 7"/>
          <p:cNvSpPr>
            <a:spLocks noGrp="1"/>
          </p:cNvSpPr>
          <p:nvPr>
            <p:ph type="body" sz="quarter" idx="20"/>
          </p:nvPr>
        </p:nvSpPr>
        <p:spPr>
          <a:xfrm>
            <a:off x="3554058" y="2970007"/>
            <a:ext cx="2440812" cy="609398"/>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6" name="Text Placeholder 7"/>
          <p:cNvSpPr>
            <a:spLocks noGrp="1"/>
          </p:cNvSpPr>
          <p:nvPr>
            <p:ph type="body" sz="quarter" idx="21"/>
          </p:nvPr>
        </p:nvSpPr>
        <p:spPr>
          <a:xfrm>
            <a:off x="6193955" y="2970007"/>
            <a:ext cx="2440812" cy="609398"/>
          </a:xfrm>
          <a:solidFill>
            <a:schemeClr val="accent5">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7" name="Text Placeholder 7"/>
          <p:cNvSpPr>
            <a:spLocks noGrp="1"/>
          </p:cNvSpPr>
          <p:nvPr>
            <p:ph type="body" sz="quarter" idx="22"/>
          </p:nvPr>
        </p:nvSpPr>
        <p:spPr>
          <a:xfrm>
            <a:off x="8833851" y="2970007"/>
            <a:ext cx="2440812" cy="609398"/>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8" name="Content Placeholder 13"/>
          <p:cNvSpPr>
            <a:spLocks noGrp="1"/>
          </p:cNvSpPr>
          <p:nvPr>
            <p:ph sz="quarter" idx="18"/>
          </p:nvPr>
        </p:nvSpPr>
        <p:spPr>
          <a:xfrm>
            <a:off x="914162" y="4212305"/>
            <a:ext cx="2440812" cy="1713558"/>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4"/>
          </p:nvPr>
        </p:nvSpPr>
        <p:spPr>
          <a:xfrm>
            <a:off x="3554058" y="4212305"/>
            <a:ext cx="2440812" cy="1713558"/>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13"/>
          <p:cNvSpPr>
            <a:spLocks noGrp="1"/>
          </p:cNvSpPr>
          <p:nvPr>
            <p:ph sz="quarter" idx="25"/>
          </p:nvPr>
        </p:nvSpPr>
        <p:spPr>
          <a:xfrm>
            <a:off x="6193955" y="4212305"/>
            <a:ext cx="2440812" cy="1713558"/>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13"/>
          <p:cNvSpPr>
            <a:spLocks noGrp="1"/>
          </p:cNvSpPr>
          <p:nvPr>
            <p:ph sz="quarter" idx="26"/>
          </p:nvPr>
        </p:nvSpPr>
        <p:spPr>
          <a:xfrm>
            <a:off x="8833851" y="4212305"/>
            <a:ext cx="2440812" cy="1713558"/>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336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2437765" cy="2644068"/>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3555074" y="1397000"/>
            <a:ext cx="2437765"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6195986" y="1397000"/>
            <a:ext cx="2437765"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7" name="Picture Placeholder 3"/>
          <p:cNvSpPr>
            <a:spLocks noGrp="1"/>
          </p:cNvSpPr>
          <p:nvPr>
            <p:ph type="pic" sz="quarter" idx="13"/>
          </p:nvPr>
        </p:nvSpPr>
        <p:spPr>
          <a:xfrm>
            <a:off x="8836898" y="1397000"/>
            <a:ext cx="2437765"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19"/>
          </p:nvPr>
        </p:nvSpPr>
        <p:spPr>
          <a:xfrm>
            <a:off x="914162" y="2970007"/>
            <a:ext cx="2440812"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3" name="Text Placeholder 7"/>
          <p:cNvSpPr>
            <a:spLocks noGrp="1"/>
          </p:cNvSpPr>
          <p:nvPr>
            <p:ph type="body" sz="quarter" idx="20"/>
          </p:nvPr>
        </p:nvSpPr>
        <p:spPr>
          <a:xfrm>
            <a:off x="3554058" y="2970007"/>
            <a:ext cx="2440812" cy="609398"/>
          </a:xfrm>
          <a:solidFill>
            <a:schemeClr val="accent3">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6" name="Text Placeholder 7"/>
          <p:cNvSpPr>
            <a:spLocks noGrp="1"/>
          </p:cNvSpPr>
          <p:nvPr>
            <p:ph type="body" sz="quarter" idx="21"/>
          </p:nvPr>
        </p:nvSpPr>
        <p:spPr>
          <a:xfrm>
            <a:off x="6193955" y="2970007"/>
            <a:ext cx="2440812" cy="609398"/>
          </a:xfrm>
          <a:solidFill>
            <a:schemeClr val="accent5">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7" name="Text Placeholder 7"/>
          <p:cNvSpPr>
            <a:spLocks noGrp="1"/>
          </p:cNvSpPr>
          <p:nvPr>
            <p:ph type="body" sz="quarter" idx="22"/>
          </p:nvPr>
        </p:nvSpPr>
        <p:spPr>
          <a:xfrm>
            <a:off x="8833851" y="2970007"/>
            <a:ext cx="2440812" cy="609398"/>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8" name="Content Placeholder 13"/>
          <p:cNvSpPr>
            <a:spLocks noGrp="1"/>
          </p:cNvSpPr>
          <p:nvPr>
            <p:ph sz="quarter" idx="18"/>
          </p:nvPr>
        </p:nvSpPr>
        <p:spPr>
          <a:xfrm>
            <a:off x="914162" y="4212305"/>
            <a:ext cx="2440812" cy="1713558"/>
          </a:xfrm>
        </p:spPr>
        <p:txBody>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3"/>
          <p:cNvSpPr>
            <a:spLocks noGrp="1"/>
          </p:cNvSpPr>
          <p:nvPr>
            <p:ph sz="quarter" idx="24"/>
          </p:nvPr>
        </p:nvSpPr>
        <p:spPr>
          <a:xfrm>
            <a:off x="3554058" y="4212305"/>
            <a:ext cx="2440812" cy="1713558"/>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13"/>
          <p:cNvSpPr>
            <a:spLocks noGrp="1"/>
          </p:cNvSpPr>
          <p:nvPr>
            <p:ph sz="quarter" idx="25"/>
          </p:nvPr>
        </p:nvSpPr>
        <p:spPr>
          <a:xfrm>
            <a:off x="6193955" y="4212305"/>
            <a:ext cx="2440812" cy="1713558"/>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13"/>
          <p:cNvSpPr>
            <a:spLocks noGrp="1"/>
          </p:cNvSpPr>
          <p:nvPr>
            <p:ph sz="quarter" idx="26"/>
          </p:nvPr>
        </p:nvSpPr>
        <p:spPr>
          <a:xfrm>
            <a:off x="8833851" y="4212305"/>
            <a:ext cx="2440812" cy="1713558"/>
          </a:xfrm>
        </p:spPr>
        <p:txBody>
          <a:bodyPr>
            <a:normAutofit/>
          </a:bodyPr>
          <a:lstStyle>
            <a:lvl1pPr marL="0" indent="0">
              <a:buNone/>
              <a:defRPr sz="1050"/>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27" hasCustomPrompt="1"/>
          </p:nvPr>
        </p:nvSpPr>
        <p:spPr>
          <a:xfrm>
            <a:off x="914162" y="933450"/>
            <a:ext cx="103605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8076061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2644068"/>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4430638" y="1397000"/>
            <a:ext cx="3327549"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7947114" y="1397000"/>
            <a:ext cx="3327549"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9" name="Text Placeholder 7"/>
          <p:cNvSpPr>
            <a:spLocks noGrp="1"/>
          </p:cNvSpPr>
          <p:nvPr>
            <p:ph type="body" sz="quarter" idx="21"/>
          </p:nvPr>
        </p:nvSpPr>
        <p:spPr>
          <a:xfrm>
            <a:off x="914162" y="3200839"/>
            <a:ext cx="3327549"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0" name="Text Placeholder 7"/>
          <p:cNvSpPr>
            <a:spLocks noGrp="1"/>
          </p:cNvSpPr>
          <p:nvPr>
            <p:ph type="body" sz="quarter" idx="22"/>
          </p:nvPr>
        </p:nvSpPr>
        <p:spPr>
          <a:xfrm>
            <a:off x="4430638" y="3200839"/>
            <a:ext cx="3327549"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4" name="Text Placeholder 7"/>
          <p:cNvSpPr>
            <a:spLocks noGrp="1"/>
          </p:cNvSpPr>
          <p:nvPr>
            <p:ph type="body" sz="quarter" idx="23"/>
          </p:nvPr>
        </p:nvSpPr>
        <p:spPr>
          <a:xfrm>
            <a:off x="7947114" y="3200839"/>
            <a:ext cx="3327549" cy="609398"/>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3" name="Content Placeholder 13"/>
          <p:cNvSpPr>
            <a:spLocks noGrp="1"/>
          </p:cNvSpPr>
          <p:nvPr>
            <p:ph sz="quarter" idx="18"/>
          </p:nvPr>
        </p:nvSpPr>
        <p:spPr>
          <a:xfrm>
            <a:off x="914162" y="4212305"/>
            <a:ext cx="3327549"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4430638" y="4212305"/>
            <a:ext cx="3327549"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3"/>
          <p:cNvSpPr>
            <a:spLocks noGrp="1"/>
          </p:cNvSpPr>
          <p:nvPr>
            <p:ph sz="quarter" idx="20"/>
          </p:nvPr>
        </p:nvSpPr>
        <p:spPr>
          <a:xfrm>
            <a:off x="7947114" y="4212305"/>
            <a:ext cx="3327549"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p:cNvSpPr>
            <a:spLocks noGrp="1"/>
          </p:cNvSpPr>
          <p:nvPr>
            <p:ph type="body" sz="quarter" idx="24" hasCustomPrompt="1"/>
          </p:nvPr>
        </p:nvSpPr>
        <p:spPr>
          <a:xfrm>
            <a:off x="914162" y="933450"/>
            <a:ext cx="103605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9277043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3327549" cy="2644068"/>
          </a:xfr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4430638" y="1397000"/>
            <a:ext cx="3327549"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7947114" y="1397000"/>
            <a:ext cx="3327549"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9" name="Text Placeholder 7"/>
          <p:cNvSpPr>
            <a:spLocks noGrp="1"/>
          </p:cNvSpPr>
          <p:nvPr>
            <p:ph type="body" sz="quarter" idx="21"/>
          </p:nvPr>
        </p:nvSpPr>
        <p:spPr>
          <a:xfrm>
            <a:off x="914162" y="3200839"/>
            <a:ext cx="3327549"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0" name="Text Placeholder 7"/>
          <p:cNvSpPr>
            <a:spLocks noGrp="1"/>
          </p:cNvSpPr>
          <p:nvPr>
            <p:ph type="body" sz="quarter" idx="22"/>
          </p:nvPr>
        </p:nvSpPr>
        <p:spPr>
          <a:xfrm>
            <a:off x="4430638" y="3200839"/>
            <a:ext cx="3327549"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4" name="Text Placeholder 7"/>
          <p:cNvSpPr>
            <a:spLocks noGrp="1"/>
          </p:cNvSpPr>
          <p:nvPr>
            <p:ph type="body" sz="quarter" idx="23"/>
          </p:nvPr>
        </p:nvSpPr>
        <p:spPr>
          <a:xfrm>
            <a:off x="7947114" y="3200839"/>
            <a:ext cx="3327549" cy="609398"/>
          </a:xfrm>
          <a:solidFill>
            <a:schemeClr val="bg2">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3" name="Content Placeholder 13"/>
          <p:cNvSpPr>
            <a:spLocks noGrp="1"/>
          </p:cNvSpPr>
          <p:nvPr>
            <p:ph sz="quarter" idx="18"/>
          </p:nvPr>
        </p:nvSpPr>
        <p:spPr>
          <a:xfrm>
            <a:off x="914162" y="4212305"/>
            <a:ext cx="3327549"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4430638" y="4212305"/>
            <a:ext cx="3327549"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3"/>
          <p:cNvSpPr>
            <a:spLocks noGrp="1"/>
          </p:cNvSpPr>
          <p:nvPr>
            <p:ph sz="quarter" idx="20"/>
          </p:nvPr>
        </p:nvSpPr>
        <p:spPr>
          <a:xfrm>
            <a:off x="7947114" y="4212305"/>
            <a:ext cx="3327549" cy="1750692"/>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62127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5084265"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6190399" y="1397000"/>
            <a:ext cx="5084265"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21"/>
          </p:nvPr>
        </p:nvSpPr>
        <p:spPr>
          <a:xfrm>
            <a:off x="914162" y="3431671"/>
            <a:ext cx="5082740"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9" name="Text Placeholder 7"/>
          <p:cNvSpPr>
            <a:spLocks noGrp="1"/>
          </p:cNvSpPr>
          <p:nvPr>
            <p:ph type="body" sz="quarter" idx="22"/>
          </p:nvPr>
        </p:nvSpPr>
        <p:spPr>
          <a:xfrm>
            <a:off x="6191923" y="3431671"/>
            <a:ext cx="5082740"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1" name="Content Placeholder 13"/>
          <p:cNvSpPr>
            <a:spLocks noGrp="1"/>
          </p:cNvSpPr>
          <p:nvPr>
            <p:ph sz="quarter" idx="18"/>
          </p:nvPr>
        </p:nvSpPr>
        <p:spPr>
          <a:xfrm>
            <a:off x="914162" y="4212305"/>
            <a:ext cx="5082740" cy="170306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6191923" y="4212305"/>
            <a:ext cx="5082740" cy="170306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83779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2" y="1397000"/>
            <a:ext cx="5084265"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5" name="Picture Placeholder 3"/>
          <p:cNvSpPr>
            <a:spLocks noGrp="1"/>
          </p:cNvSpPr>
          <p:nvPr>
            <p:ph type="pic" sz="quarter" idx="11"/>
          </p:nvPr>
        </p:nvSpPr>
        <p:spPr>
          <a:xfrm>
            <a:off x="6190399" y="1397000"/>
            <a:ext cx="5084265" cy="2644068"/>
          </a:xfrm>
          <a:solidFill>
            <a:schemeClr val="bg1">
              <a:lumMod val="95000"/>
            </a:schemeClr>
          </a:solidFill>
        </p:spPr>
        <p:txBody>
          <a:bodyPr vert="horz" lIns="0" tIns="0" rIns="0" bIns="0" rtlCol="0" anchor="ctr">
            <a:normAutofit/>
          </a:bodyPr>
          <a:lstStyle>
            <a:lvl1pPr>
              <a:defRPr lang="en-US" sz="1050"/>
            </a:lvl1pPr>
          </a:lstStyle>
          <a:p>
            <a:pPr marL="0" lvl="0" indent="0" algn="ctr">
              <a:buNone/>
            </a:pPr>
            <a:r>
              <a:rPr lang="en-US"/>
              <a:t>Click icon to add picture</a:t>
            </a:r>
          </a:p>
        </p:txBody>
      </p:sp>
      <p:sp>
        <p:nvSpPr>
          <p:cNvPr id="8" name="Text Placeholder 7"/>
          <p:cNvSpPr>
            <a:spLocks noGrp="1"/>
          </p:cNvSpPr>
          <p:nvPr>
            <p:ph type="body" sz="quarter" idx="21"/>
          </p:nvPr>
        </p:nvSpPr>
        <p:spPr>
          <a:xfrm>
            <a:off x="914162" y="3431671"/>
            <a:ext cx="5082740" cy="609398"/>
          </a:xfrm>
          <a:solidFill>
            <a:schemeClr val="accent1">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9" name="Text Placeholder 7"/>
          <p:cNvSpPr>
            <a:spLocks noGrp="1"/>
          </p:cNvSpPr>
          <p:nvPr>
            <p:ph type="body" sz="quarter" idx="22"/>
          </p:nvPr>
        </p:nvSpPr>
        <p:spPr>
          <a:xfrm>
            <a:off x="6191923" y="3431671"/>
            <a:ext cx="5082740" cy="609398"/>
          </a:xfrm>
          <a:solidFill>
            <a:schemeClr val="accent4">
              <a:alpha val="80000"/>
            </a:schemeClr>
          </a:solidFill>
        </p:spPr>
        <p:txBody>
          <a:bodyPr lIns="182880" tIns="91440" rIns="182880" bIns="91440" anchor="b" anchorCtr="0">
            <a:spAutoFit/>
          </a:bodyPr>
          <a:lstStyle>
            <a:lvl1pPr marL="0" indent="0">
              <a:buNone/>
              <a:defRPr sz="1500">
                <a:solidFill>
                  <a:srgbClr val="FFFFFF"/>
                </a:solidFill>
              </a:defRPr>
            </a:lvl1pPr>
            <a:lvl2pPr marL="0" indent="0">
              <a:buFont typeface="Arial" panose="020B0604020202020204" pitchFamily="34" charset="0"/>
              <a:buNone/>
              <a:defRPr sz="1050">
                <a:solidFill>
                  <a:srgbClr val="FFFFFF"/>
                </a:solidFill>
              </a:defRPr>
            </a:lvl2pPr>
            <a:lvl3pPr marL="257175" indent="-128588">
              <a:defRPr sz="1050">
                <a:solidFill>
                  <a:srgbClr val="FFFFFF"/>
                </a:solidFill>
              </a:defRPr>
            </a:lvl3pPr>
            <a:lvl4pPr marL="385763" indent="-128588">
              <a:defRPr sz="1050">
                <a:solidFill>
                  <a:srgbClr val="FFFFFF"/>
                </a:solidFill>
              </a:defRPr>
            </a:lvl4pPr>
            <a:lvl5pPr marL="557213" indent="-171450">
              <a:defRPr sz="1050">
                <a:solidFill>
                  <a:srgbClr val="FFFFFF"/>
                </a:solidFill>
              </a:defRPr>
            </a:lvl5pPr>
          </a:lstStyle>
          <a:p>
            <a:pPr lvl="0"/>
            <a:r>
              <a:rPr lang="en-US"/>
              <a:t>Edit Master text styles</a:t>
            </a:r>
          </a:p>
          <a:p>
            <a:pPr lvl="1"/>
            <a:r>
              <a:rPr lang="en-US"/>
              <a:t>Second level</a:t>
            </a:r>
          </a:p>
        </p:txBody>
      </p:sp>
      <p:sp>
        <p:nvSpPr>
          <p:cNvPr id="11" name="Content Placeholder 13"/>
          <p:cNvSpPr>
            <a:spLocks noGrp="1"/>
          </p:cNvSpPr>
          <p:nvPr>
            <p:ph sz="quarter" idx="18"/>
          </p:nvPr>
        </p:nvSpPr>
        <p:spPr>
          <a:xfrm>
            <a:off x="914162" y="4212305"/>
            <a:ext cx="5082740" cy="170306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3"/>
          <p:cNvSpPr>
            <a:spLocks noGrp="1"/>
          </p:cNvSpPr>
          <p:nvPr>
            <p:ph sz="quarter" idx="19"/>
          </p:nvPr>
        </p:nvSpPr>
        <p:spPr>
          <a:xfrm>
            <a:off x="6191923" y="4212305"/>
            <a:ext cx="5082740" cy="1703066"/>
          </a:xfrm>
        </p:spPr>
        <p:txBody>
          <a:bodyPr/>
          <a:lstStyle>
            <a:lvl1pPr marL="0" indent="0">
              <a:buNone/>
              <a:defRPr sz="1575"/>
            </a:lvl1pPr>
            <a:lvl2pPr marL="128588" indent="-128588">
              <a:buFont typeface="Arial" panose="020B0604020202020204" pitchFamily="34" charset="0"/>
              <a:buChar char="•"/>
              <a:defRPr sz="1050"/>
            </a:lvl2pPr>
            <a:lvl3pPr marL="257175" indent="-128588">
              <a:defRPr sz="1050"/>
            </a:lvl3pPr>
            <a:lvl4pPr marL="385763" indent="-128588">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23" hasCustomPrompt="1"/>
          </p:nvPr>
        </p:nvSpPr>
        <p:spPr>
          <a:xfrm>
            <a:off x="914162" y="933450"/>
            <a:ext cx="103605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6809030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914162"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1637490" y="1639789"/>
            <a:ext cx="1378869"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482803" y="1639790"/>
            <a:ext cx="914162"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4545055" y="1639789"/>
            <a:ext cx="1378869"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390369" y="1639790"/>
            <a:ext cx="914162"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0" name="Content Placeholder 13"/>
          <p:cNvSpPr>
            <a:spLocks noGrp="1"/>
          </p:cNvSpPr>
          <p:nvPr>
            <p:ph sz="quarter" idx="22" hasCustomPrompt="1"/>
          </p:nvPr>
        </p:nvSpPr>
        <p:spPr>
          <a:xfrm>
            <a:off x="7452622" y="1639789"/>
            <a:ext cx="1378869"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9297934" y="1639790"/>
            <a:ext cx="914162"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2" name="Content Placeholder 13"/>
          <p:cNvSpPr>
            <a:spLocks noGrp="1"/>
          </p:cNvSpPr>
          <p:nvPr>
            <p:ph sz="quarter" idx="24" hasCustomPrompt="1"/>
          </p:nvPr>
        </p:nvSpPr>
        <p:spPr>
          <a:xfrm>
            <a:off x="10360187" y="1639789"/>
            <a:ext cx="1378869"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237" y="3153548"/>
            <a:ext cx="914162"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4" name="Content Placeholder 13"/>
          <p:cNvSpPr>
            <a:spLocks noGrp="1"/>
          </p:cNvSpPr>
          <p:nvPr>
            <p:ph sz="quarter" idx="26" hasCustomPrompt="1"/>
          </p:nvPr>
        </p:nvSpPr>
        <p:spPr>
          <a:xfrm>
            <a:off x="1637490" y="3153547"/>
            <a:ext cx="1378869"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482803" y="3153548"/>
            <a:ext cx="914162"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6" name="Content Placeholder 13"/>
          <p:cNvSpPr>
            <a:spLocks noGrp="1"/>
          </p:cNvSpPr>
          <p:nvPr>
            <p:ph sz="quarter" idx="28" hasCustomPrompt="1"/>
          </p:nvPr>
        </p:nvSpPr>
        <p:spPr>
          <a:xfrm>
            <a:off x="4545055" y="3153547"/>
            <a:ext cx="1378869"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390369" y="3153548"/>
            <a:ext cx="914162"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8" name="Content Placeholder 13"/>
          <p:cNvSpPr>
            <a:spLocks noGrp="1"/>
          </p:cNvSpPr>
          <p:nvPr>
            <p:ph sz="quarter" idx="30" hasCustomPrompt="1"/>
          </p:nvPr>
        </p:nvSpPr>
        <p:spPr>
          <a:xfrm>
            <a:off x="7452622" y="3153547"/>
            <a:ext cx="1378869"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9297934" y="3153548"/>
            <a:ext cx="914162"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0" name="Content Placeholder 13"/>
          <p:cNvSpPr>
            <a:spLocks noGrp="1"/>
          </p:cNvSpPr>
          <p:nvPr>
            <p:ph sz="quarter" idx="32" hasCustomPrompt="1"/>
          </p:nvPr>
        </p:nvSpPr>
        <p:spPr>
          <a:xfrm>
            <a:off x="10360187" y="3153547"/>
            <a:ext cx="1378869"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237" y="4667305"/>
            <a:ext cx="914162"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2" name="Content Placeholder 13"/>
          <p:cNvSpPr>
            <a:spLocks noGrp="1"/>
          </p:cNvSpPr>
          <p:nvPr>
            <p:ph sz="quarter" idx="34" hasCustomPrompt="1"/>
          </p:nvPr>
        </p:nvSpPr>
        <p:spPr>
          <a:xfrm>
            <a:off x="1637490" y="4667304"/>
            <a:ext cx="1378869"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482803" y="4667305"/>
            <a:ext cx="914162"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4" name="Content Placeholder 13"/>
          <p:cNvSpPr>
            <a:spLocks noGrp="1"/>
          </p:cNvSpPr>
          <p:nvPr>
            <p:ph sz="quarter" idx="36" hasCustomPrompt="1"/>
          </p:nvPr>
        </p:nvSpPr>
        <p:spPr>
          <a:xfrm>
            <a:off x="4545055" y="4667304"/>
            <a:ext cx="1378869"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390369" y="4667305"/>
            <a:ext cx="914162"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6" name="Content Placeholder 13"/>
          <p:cNvSpPr>
            <a:spLocks noGrp="1"/>
          </p:cNvSpPr>
          <p:nvPr>
            <p:ph sz="quarter" idx="38" hasCustomPrompt="1"/>
          </p:nvPr>
        </p:nvSpPr>
        <p:spPr>
          <a:xfrm>
            <a:off x="7452622" y="4667304"/>
            <a:ext cx="1378869"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9297934" y="4667305"/>
            <a:ext cx="914162"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8" name="Content Placeholder 13"/>
          <p:cNvSpPr>
            <a:spLocks noGrp="1"/>
          </p:cNvSpPr>
          <p:nvPr>
            <p:ph sz="quarter" idx="40" hasCustomPrompt="1"/>
          </p:nvPr>
        </p:nvSpPr>
        <p:spPr>
          <a:xfrm>
            <a:off x="10360187" y="4667304"/>
            <a:ext cx="1378869"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1185424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DO"/>
          </a:p>
        </p:txBody>
      </p:sp>
      <p:sp>
        <p:nvSpPr>
          <p:cNvPr id="3" name="Date Placeholder 2"/>
          <p:cNvSpPr>
            <a:spLocks noGrp="1"/>
          </p:cNvSpPr>
          <p:nvPr>
            <p:ph type="dt" sz="half" idx="10"/>
          </p:nvPr>
        </p:nvSpPr>
        <p:spPr/>
        <p:txBody>
          <a:bodyPr/>
          <a:lstStyle/>
          <a:p>
            <a:r>
              <a:rPr lang="en-US"/>
              <a:t>1/19/2019</a:t>
            </a:r>
            <a:endParaRPr lang="en-US" dirty="0"/>
          </a:p>
        </p:txBody>
      </p:sp>
      <p:sp>
        <p:nvSpPr>
          <p:cNvPr id="4" name="Footer Placeholder 3"/>
          <p:cNvSpPr>
            <a:spLocks noGrp="1"/>
          </p:cNvSpPr>
          <p:nvPr>
            <p:ph type="ftr" sz="quarter" idx="11"/>
          </p:nvPr>
        </p:nvSpPr>
        <p:spPr/>
        <p:txBody>
          <a:bodyPr/>
          <a:lstStyle/>
          <a:p>
            <a:r>
              <a:rPr lang="es-ES" dirty="0"/>
              <a:t>1er. SIMPOSIO AVSEC</a:t>
            </a:r>
          </a:p>
          <a:p>
            <a:r>
              <a:rPr lang="es-ES" dirty="0"/>
              <a:t>“SEGURIDAD DE LA AVIACIÓN CIVIL EN LA AVIACIÓN GENERAL DE REP. DOM.”</a:t>
            </a:r>
          </a:p>
        </p:txBody>
      </p:sp>
      <p:sp>
        <p:nvSpPr>
          <p:cNvPr id="5" name="Slide Number Placeholder 4"/>
          <p:cNvSpPr>
            <a:spLocks noGrp="1"/>
          </p:cNvSpPr>
          <p:nvPr>
            <p:ph type="sldNum" sz="quarter" idx="12"/>
          </p:nvPr>
        </p:nvSpPr>
        <p:spPr/>
        <p:txBody>
          <a:bodyPr/>
          <a:lstStyle/>
          <a:p>
            <a:fld id="{A3F31473-23EB-4724-8B59-FE6D21D89FA4}" type="slidenum">
              <a:rPr lang="en-US" smtClean="0"/>
              <a:pPr/>
              <a:t>‹#›</a:t>
            </a:fld>
            <a:endParaRPr lang="en-US" dirty="0"/>
          </a:p>
        </p:txBody>
      </p:sp>
    </p:spTree>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914162"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1637490" y="1639789"/>
            <a:ext cx="1378869"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482803" y="1639790"/>
            <a:ext cx="914162"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4545055" y="1639789"/>
            <a:ext cx="1378869"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390369" y="1639790"/>
            <a:ext cx="914162"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0" name="Content Placeholder 13"/>
          <p:cNvSpPr>
            <a:spLocks noGrp="1"/>
          </p:cNvSpPr>
          <p:nvPr>
            <p:ph sz="quarter" idx="22" hasCustomPrompt="1"/>
          </p:nvPr>
        </p:nvSpPr>
        <p:spPr>
          <a:xfrm>
            <a:off x="7452622" y="1639789"/>
            <a:ext cx="1378869"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9297934" y="1639790"/>
            <a:ext cx="914162"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2" name="Content Placeholder 13"/>
          <p:cNvSpPr>
            <a:spLocks noGrp="1"/>
          </p:cNvSpPr>
          <p:nvPr>
            <p:ph sz="quarter" idx="24" hasCustomPrompt="1"/>
          </p:nvPr>
        </p:nvSpPr>
        <p:spPr>
          <a:xfrm>
            <a:off x="10360187" y="1639789"/>
            <a:ext cx="1378869"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237" y="3153548"/>
            <a:ext cx="914162"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4" name="Content Placeholder 13"/>
          <p:cNvSpPr>
            <a:spLocks noGrp="1"/>
          </p:cNvSpPr>
          <p:nvPr>
            <p:ph sz="quarter" idx="26" hasCustomPrompt="1"/>
          </p:nvPr>
        </p:nvSpPr>
        <p:spPr>
          <a:xfrm>
            <a:off x="1637490" y="3153547"/>
            <a:ext cx="1378869"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482803" y="3153548"/>
            <a:ext cx="914162"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6" name="Content Placeholder 13"/>
          <p:cNvSpPr>
            <a:spLocks noGrp="1"/>
          </p:cNvSpPr>
          <p:nvPr>
            <p:ph sz="quarter" idx="28" hasCustomPrompt="1"/>
          </p:nvPr>
        </p:nvSpPr>
        <p:spPr>
          <a:xfrm>
            <a:off x="4545055" y="3153547"/>
            <a:ext cx="1378869"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390369" y="3153548"/>
            <a:ext cx="914162"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8" name="Content Placeholder 13"/>
          <p:cNvSpPr>
            <a:spLocks noGrp="1"/>
          </p:cNvSpPr>
          <p:nvPr>
            <p:ph sz="quarter" idx="30" hasCustomPrompt="1"/>
          </p:nvPr>
        </p:nvSpPr>
        <p:spPr>
          <a:xfrm>
            <a:off x="7452622" y="3153547"/>
            <a:ext cx="1378869"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9297934" y="3153548"/>
            <a:ext cx="914162"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0" name="Content Placeholder 13"/>
          <p:cNvSpPr>
            <a:spLocks noGrp="1"/>
          </p:cNvSpPr>
          <p:nvPr>
            <p:ph sz="quarter" idx="32" hasCustomPrompt="1"/>
          </p:nvPr>
        </p:nvSpPr>
        <p:spPr>
          <a:xfrm>
            <a:off x="10360187" y="3153547"/>
            <a:ext cx="1378869"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237" y="4667305"/>
            <a:ext cx="914162"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2" name="Content Placeholder 13"/>
          <p:cNvSpPr>
            <a:spLocks noGrp="1"/>
          </p:cNvSpPr>
          <p:nvPr>
            <p:ph sz="quarter" idx="34" hasCustomPrompt="1"/>
          </p:nvPr>
        </p:nvSpPr>
        <p:spPr>
          <a:xfrm>
            <a:off x="1637490" y="4667304"/>
            <a:ext cx="1378869"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482803" y="4667305"/>
            <a:ext cx="914162"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4" name="Content Placeholder 13"/>
          <p:cNvSpPr>
            <a:spLocks noGrp="1"/>
          </p:cNvSpPr>
          <p:nvPr>
            <p:ph sz="quarter" idx="36" hasCustomPrompt="1"/>
          </p:nvPr>
        </p:nvSpPr>
        <p:spPr>
          <a:xfrm>
            <a:off x="4545055" y="4667304"/>
            <a:ext cx="1378869"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390369" y="4667305"/>
            <a:ext cx="914162"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6" name="Content Placeholder 13"/>
          <p:cNvSpPr>
            <a:spLocks noGrp="1"/>
          </p:cNvSpPr>
          <p:nvPr>
            <p:ph sz="quarter" idx="38" hasCustomPrompt="1"/>
          </p:nvPr>
        </p:nvSpPr>
        <p:spPr>
          <a:xfrm>
            <a:off x="7452622" y="4667304"/>
            <a:ext cx="1378869"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9297934" y="4667305"/>
            <a:ext cx="914162"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8" name="Content Placeholder 13"/>
          <p:cNvSpPr>
            <a:spLocks noGrp="1"/>
          </p:cNvSpPr>
          <p:nvPr>
            <p:ph sz="quarter" idx="40" hasCustomPrompt="1"/>
          </p:nvPr>
        </p:nvSpPr>
        <p:spPr>
          <a:xfrm>
            <a:off x="10360187" y="4667304"/>
            <a:ext cx="1378869"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162" y="933450"/>
            <a:ext cx="103605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7642939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914162"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1637490" y="1639789"/>
            <a:ext cx="2313805"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59190" y="1639790"/>
            <a:ext cx="914162"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5425220" y="1639789"/>
            <a:ext cx="2313805"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3141" y="1639789"/>
            <a:ext cx="914162"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0" name="Content Placeholder 13"/>
          <p:cNvSpPr>
            <a:spLocks noGrp="1"/>
          </p:cNvSpPr>
          <p:nvPr>
            <p:ph sz="quarter" idx="22" hasCustomPrompt="1"/>
          </p:nvPr>
        </p:nvSpPr>
        <p:spPr>
          <a:xfrm>
            <a:off x="9212950" y="1639789"/>
            <a:ext cx="2313805"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237" y="3153548"/>
            <a:ext cx="914162"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4" name="Content Placeholder 13"/>
          <p:cNvSpPr>
            <a:spLocks noGrp="1"/>
          </p:cNvSpPr>
          <p:nvPr>
            <p:ph sz="quarter" idx="26" hasCustomPrompt="1"/>
          </p:nvPr>
        </p:nvSpPr>
        <p:spPr>
          <a:xfrm>
            <a:off x="1637490" y="3153547"/>
            <a:ext cx="2313805"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59190" y="3153548"/>
            <a:ext cx="914162"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6" name="Content Placeholder 13"/>
          <p:cNvSpPr>
            <a:spLocks noGrp="1"/>
          </p:cNvSpPr>
          <p:nvPr>
            <p:ph sz="quarter" idx="28" hasCustomPrompt="1"/>
          </p:nvPr>
        </p:nvSpPr>
        <p:spPr>
          <a:xfrm>
            <a:off x="5425220" y="3153547"/>
            <a:ext cx="2313805"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3141" y="3153547"/>
            <a:ext cx="914162"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8" name="Content Placeholder 13"/>
          <p:cNvSpPr>
            <a:spLocks noGrp="1"/>
          </p:cNvSpPr>
          <p:nvPr>
            <p:ph sz="quarter" idx="30" hasCustomPrompt="1"/>
          </p:nvPr>
        </p:nvSpPr>
        <p:spPr>
          <a:xfrm>
            <a:off x="9212950" y="3153547"/>
            <a:ext cx="2313805"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237" y="4667305"/>
            <a:ext cx="914162"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2" name="Content Placeholder 13"/>
          <p:cNvSpPr>
            <a:spLocks noGrp="1"/>
          </p:cNvSpPr>
          <p:nvPr>
            <p:ph sz="quarter" idx="34" hasCustomPrompt="1"/>
          </p:nvPr>
        </p:nvSpPr>
        <p:spPr>
          <a:xfrm>
            <a:off x="1637490" y="4667304"/>
            <a:ext cx="2313805"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4359190" y="4667305"/>
            <a:ext cx="914162"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4" name="Content Placeholder 13"/>
          <p:cNvSpPr>
            <a:spLocks noGrp="1"/>
          </p:cNvSpPr>
          <p:nvPr>
            <p:ph sz="quarter" idx="36" hasCustomPrompt="1"/>
          </p:nvPr>
        </p:nvSpPr>
        <p:spPr>
          <a:xfrm>
            <a:off x="5425220" y="4667304"/>
            <a:ext cx="2313805"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8143141" y="4667304"/>
            <a:ext cx="914162"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6" name="Content Placeholder 13"/>
          <p:cNvSpPr>
            <a:spLocks noGrp="1"/>
          </p:cNvSpPr>
          <p:nvPr>
            <p:ph sz="quarter" idx="38" hasCustomPrompt="1"/>
          </p:nvPr>
        </p:nvSpPr>
        <p:spPr>
          <a:xfrm>
            <a:off x="9212950" y="4667304"/>
            <a:ext cx="2313805"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162" y="933450"/>
            <a:ext cx="103605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37326661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914162"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1637490" y="1639789"/>
            <a:ext cx="2313805"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59190" y="1639790"/>
            <a:ext cx="914162"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5425220" y="1639789"/>
            <a:ext cx="2313805"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3141" y="1639789"/>
            <a:ext cx="914162"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0" name="Content Placeholder 13"/>
          <p:cNvSpPr>
            <a:spLocks noGrp="1"/>
          </p:cNvSpPr>
          <p:nvPr>
            <p:ph sz="quarter" idx="22" hasCustomPrompt="1"/>
          </p:nvPr>
        </p:nvSpPr>
        <p:spPr>
          <a:xfrm>
            <a:off x="9212950" y="1639789"/>
            <a:ext cx="2313805"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237" y="3153548"/>
            <a:ext cx="914162"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4" name="Content Placeholder 13"/>
          <p:cNvSpPr>
            <a:spLocks noGrp="1"/>
          </p:cNvSpPr>
          <p:nvPr>
            <p:ph sz="quarter" idx="26" hasCustomPrompt="1"/>
          </p:nvPr>
        </p:nvSpPr>
        <p:spPr>
          <a:xfrm>
            <a:off x="1637490" y="3153547"/>
            <a:ext cx="2313805"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59190" y="3153548"/>
            <a:ext cx="914162"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6" name="Content Placeholder 13"/>
          <p:cNvSpPr>
            <a:spLocks noGrp="1"/>
          </p:cNvSpPr>
          <p:nvPr>
            <p:ph sz="quarter" idx="28" hasCustomPrompt="1"/>
          </p:nvPr>
        </p:nvSpPr>
        <p:spPr>
          <a:xfrm>
            <a:off x="5425220" y="3153547"/>
            <a:ext cx="2313805"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3141" y="3153547"/>
            <a:ext cx="914162"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8" name="Content Placeholder 13"/>
          <p:cNvSpPr>
            <a:spLocks noGrp="1"/>
          </p:cNvSpPr>
          <p:nvPr>
            <p:ph sz="quarter" idx="30" hasCustomPrompt="1"/>
          </p:nvPr>
        </p:nvSpPr>
        <p:spPr>
          <a:xfrm>
            <a:off x="9212950" y="3153547"/>
            <a:ext cx="2313805"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237" y="4667305"/>
            <a:ext cx="914162"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2" name="Content Placeholder 13"/>
          <p:cNvSpPr>
            <a:spLocks noGrp="1"/>
          </p:cNvSpPr>
          <p:nvPr>
            <p:ph sz="quarter" idx="34" hasCustomPrompt="1"/>
          </p:nvPr>
        </p:nvSpPr>
        <p:spPr>
          <a:xfrm>
            <a:off x="1637490" y="4667304"/>
            <a:ext cx="2313805"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4359190" y="4667305"/>
            <a:ext cx="914162"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4" name="Content Placeholder 13"/>
          <p:cNvSpPr>
            <a:spLocks noGrp="1"/>
          </p:cNvSpPr>
          <p:nvPr>
            <p:ph sz="quarter" idx="36" hasCustomPrompt="1"/>
          </p:nvPr>
        </p:nvSpPr>
        <p:spPr>
          <a:xfrm>
            <a:off x="5425220" y="4667304"/>
            <a:ext cx="2313805"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8143141" y="4667304"/>
            <a:ext cx="914162"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46" name="Content Placeholder 13"/>
          <p:cNvSpPr>
            <a:spLocks noGrp="1"/>
          </p:cNvSpPr>
          <p:nvPr>
            <p:ph sz="quarter" idx="38" hasCustomPrompt="1"/>
          </p:nvPr>
        </p:nvSpPr>
        <p:spPr>
          <a:xfrm>
            <a:off x="9212950" y="4667304"/>
            <a:ext cx="2313805" cy="978408"/>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5495066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914162"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1637490" y="1639790"/>
            <a:ext cx="2313805"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59190" y="1639790"/>
            <a:ext cx="914162"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5425220" y="1639790"/>
            <a:ext cx="2313805"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3141" y="1639789"/>
            <a:ext cx="914162"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0" name="Content Placeholder 13"/>
          <p:cNvSpPr>
            <a:spLocks noGrp="1"/>
          </p:cNvSpPr>
          <p:nvPr>
            <p:ph sz="quarter" idx="22" hasCustomPrompt="1"/>
          </p:nvPr>
        </p:nvSpPr>
        <p:spPr>
          <a:xfrm>
            <a:off x="9212950" y="1639790"/>
            <a:ext cx="2313805"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237" y="3886577"/>
            <a:ext cx="914162"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4" name="Content Placeholder 13"/>
          <p:cNvSpPr>
            <a:spLocks noGrp="1"/>
          </p:cNvSpPr>
          <p:nvPr>
            <p:ph sz="quarter" idx="26" hasCustomPrompt="1"/>
          </p:nvPr>
        </p:nvSpPr>
        <p:spPr>
          <a:xfrm>
            <a:off x="1637490" y="3886577"/>
            <a:ext cx="2313805"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59190" y="3886577"/>
            <a:ext cx="914162"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6" name="Content Placeholder 13"/>
          <p:cNvSpPr>
            <a:spLocks noGrp="1"/>
          </p:cNvSpPr>
          <p:nvPr>
            <p:ph sz="quarter" idx="28" hasCustomPrompt="1"/>
          </p:nvPr>
        </p:nvSpPr>
        <p:spPr>
          <a:xfrm>
            <a:off x="5425220" y="3886577"/>
            <a:ext cx="2313805"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3141" y="3886576"/>
            <a:ext cx="914162"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8" name="Content Placeholder 13"/>
          <p:cNvSpPr>
            <a:spLocks noGrp="1"/>
          </p:cNvSpPr>
          <p:nvPr>
            <p:ph sz="quarter" idx="30" hasCustomPrompt="1"/>
          </p:nvPr>
        </p:nvSpPr>
        <p:spPr>
          <a:xfrm>
            <a:off x="9212950" y="3886577"/>
            <a:ext cx="2313805"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162" y="933450"/>
            <a:ext cx="103605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20728241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914162"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1637490" y="1639790"/>
            <a:ext cx="2313805"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59190" y="1639790"/>
            <a:ext cx="914162"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5425220" y="1639790"/>
            <a:ext cx="2313805"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3141" y="1639789"/>
            <a:ext cx="914162"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0" name="Content Placeholder 13"/>
          <p:cNvSpPr>
            <a:spLocks noGrp="1"/>
          </p:cNvSpPr>
          <p:nvPr>
            <p:ph sz="quarter" idx="22" hasCustomPrompt="1"/>
          </p:nvPr>
        </p:nvSpPr>
        <p:spPr>
          <a:xfrm>
            <a:off x="9212950" y="1639790"/>
            <a:ext cx="2313805"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237" y="3886577"/>
            <a:ext cx="914162"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4" name="Content Placeholder 13"/>
          <p:cNvSpPr>
            <a:spLocks noGrp="1"/>
          </p:cNvSpPr>
          <p:nvPr>
            <p:ph sz="quarter" idx="26" hasCustomPrompt="1"/>
          </p:nvPr>
        </p:nvSpPr>
        <p:spPr>
          <a:xfrm>
            <a:off x="1637490" y="3886577"/>
            <a:ext cx="2313805"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59190" y="3886577"/>
            <a:ext cx="914162"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6" name="Content Placeholder 13"/>
          <p:cNvSpPr>
            <a:spLocks noGrp="1"/>
          </p:cNvSpPr>
          <p:nvPr>
            <p:ph sz="quarter" idx="28" hasCustomPrompt="1"/>
          </p:nvPr>
        </p:nvSpPr>
        <p:spPr>
          <a:xfrm>
            <a:off x="5425220" y="3886577"/>
            <a:ext cx="2313805"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3141" y="3886576"/>
            <a:ext cx="914162"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8" name="Content Placeholder 13"/>
          <p:cNvSpPr>
            <a:spLocks noGrp="1"/>
          </p:cNvSpPr>
          <p:nvPr>
            <p:ph sz="quarter" idx="30" hasCustomPrompt="1"/>
          </p:nvPr>
        </p:nvSpPr>
        <p:spPr>
          <a:xfrm>
            <a:off x="9212950" y="3886577"/>
            <a:ext cx="2313805"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7327606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1533755" cy="115214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2294776" y="1639790"/>
            <a:ext cx="3557752"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278167" y="1639790"/>
            <a:ext cx="1533755" cy="115214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8001486" y="1639790"/>
            <a:ext cx="3557752"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237" y="3886577"/>
            <a:ext cx="1533755" cy="115214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4" name="Content Placeholder 13"/>
          <p:cNvSpPr>
            <a:spLocks noGrp="1"/>
          </p:cNvSpPr>
          <p:nvPr>
            <p:ph sz="quarter" idx="26" hasCustomPrompt="1"/>
          </p:nvPr>
        </p:nvSpPr>
        <p:spPr>
          <a:xfrm>
            <a:off x="2294776" y="3886577"/>
            <a:ext cx="3557752"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278167" y="3886577"/>
            <a:ext cx="1533755" cy="115214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6" name="Content Placeholder 13"/>
          <p:cNvSpPr>
            <a:spLocks noGrp="1"/>
          </p:cNvSpPr>
          <p:nvPr>
            <p:ph sz="quarter" idx="28" hasCustomPrompt="1"/>
          </p:nvPr>
        </p:nvSpPr>
        <p:spPr>
          <a:xfrm>
            <a:off x="8001486" y="3886577"/>
            <a:ext cx="3557752"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162" y="933450"/>
            <a:ext cx="103605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18378574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575237" y="1639790"/>
            <a:ext cx="1533755" cy="115214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2294776" y="1639790"/>
            <a:ext cx="3557752"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278167" y="1639790"/>
            <a:ext cx="1533755" cy="115214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8001486" y="1639790"/>
            <a:ext cx="3557752"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237" y="3886577"/>
            <a:ext cx="1533755" cy="115214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4" name="Content Placeholder 13"/>
          <p:cNvSpPr>
            <a:spLocks noGrp="1"/>
          </p:cNvSpPr>
          <p:nvPr>
            <p:ph sz="quarter" idx="26" hasCustomPrompt="1"/>
          </p:nvPr>
        </p:nvSpPr>
        <p:spPr>
          <a:xfrm>
            <a:off x="2294776" y="3886577"/>
            <a:ext cx="3557752"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278167" y="3886577"/>
            <a:ext cx="1533755" cy="115214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6" name="Content Placeholder 13"/>
          <p:cNvSpPr>
            <a:spLocks noGrp="1"/>
          </p:cNvSpPr>
          <p:nvPr>
            <p:ph sz="quarter" idx="28" hasCustomPrompt="1"/>
          </p:nvPr>
        </p:nvSpPr>
        <p:spPr>
          <a:xfrm>
            <a:off x="8001486" y="3886577"/>
            <a:ext cx="3557752" cy="1942241"/>
          </a:xfrm>
        </p:spPr>
        <p:txBody>
          <a:bodyPr/>
          <a:lstStyle>
            <a:lvl1pPr marL="0" indent="0">
              <a:lnSpc>
                <a:spcPct val="80000"/>
              </a:lnSpc>
              <a:buNone/>
              <a:defRPr sz="105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1705085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1343010" y="1639790"/>
            <a:ext cx="1840513"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575239" y="3256994"/>
            <a:ext cx="3376058"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126962" y="1639790"/>
            <a:ext cx="1840513"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4359190" y="3256994"/>
            <a:ext cx="3376058"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910913" y="1639789"/>
            <a:ext cx="1840513"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0" name="Content Placeholder 13"/>
          <p:cNvSpPr>
            <a:spLocks noGrp="1"/>
          </p:cNvSpPr>
          <p:nvPr>
            <p:ph sz="quarter" idx="22" hasCustomPrompt="1"/>
          </p:nvPr>
        </p:nvSpPr>
        <p:spPr>
          <a:xfrm>
            <a:off x="8143142" y="3256994"/>
            <a:ext cx="3376058"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162" y="933450"/>
            <a:ext cx="103605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9620102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14" name="Content Placeholder 13"/>
          <p:cNvSpPr>
            <a:spLocks noGrp="1"/>
          </p:cNvSpPr>
          <p:nvPr>
            <p:ph sz="quarter" idx="18" hasCustomPrompt="1"/>
          </p:nvPr>
        </p:nvSpPr>
        <p:spPr>
          <a:xfrm>
            <a:off x="575239" y="3256994"/>
            <a:ext cx="3376058"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8" name="Content Placeholder 13"/>
          <p:cNvSpPr>
            <a:spLocks noGrp="1"/>
          </p:cNvSpPr>
          <p:nvPr>
            <p:ph sz="quarter" idx="20" hasCustomPrompt="1"/>
          </p:nvPr>
        </p:nvSpPr>
        <p:spPr>
          <a:xfrm>
            <a:off x="4359190" y="3256994"/>
            <a:ext cx="3376058"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0" name="Content Placeholder 13"/>
          <p:cNvSpPr>
            <a:spLocks noGrp="1"/>
          </p:cNvSpPr>
          <p:nvPr>
            <p:ph sz="quarter" idx="22" hasCustomPrompt="1"/>
          </p:nvPr>
        </p:nvSpPr>
        <p:spPr>
          <a:xfrm>
            <a:off x="8143142" y="3256994"/>
            <a:ext cx="3376058"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9" name="Picture Placeholder 3"/>
          <p:cNvSpPr>
            <a:spLocks noGrp="1"/>
          </p:cNvSpPr>
          <p:nvPr>
            <p:ph type="pic" sz="quarter" idx="10"/>
          </p:nvPr>
        </p:nvSpPr>
        <p:spPr>
          <a:xfrm>
            <a:off x="1343010" y="1639790"/>
            <a:ext cx="1840513"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0" name="Picture Placeholder 3"/>
          <p:cNvSpPr>
            <a:spLocks noGrp="1"/>
          </p:cNvSpPr>
          <p:nvPr>
            <p:ph type="pic" sz="quarter" idx="19"/>
          </p:nvPr>
        </p:nvSpPr>
        <p:spPr>
          <a:xfrm>
            <a:off x="5126962" y="1639790"/>
            <a:ext cx="1840513"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1" name="Picture Placeholder 3"/>
          <p:cNvSpPr>
            <a:spLocks noGrp="1"/>
          </p:cNvSpPr>
          <p:nvPr>
            <p:ph type="pic" sz="quarter" idx="21"/>
          </p:nvPr>
        </p:nvSpPr>
        <p:spPr>
          <a:xfrm>
            <a:off x="8910913" y="1639789"/>
            <a:ext cx="1840513"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Tree>
    <p:extLst>
      <p:ext uri="{BB962C8B-B14F-4D97-AF65-F5344CB8AC3E}">
        <p14:creationId xmlns:p14="http://schemas.microsoft.com/office/powerpoint/2010/main" val="22110045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1000475" y="1639790"/>
            <a:ext cx="1840513"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4" name="Content Placeholder 13"/>
          <p:cNvSpPr>
            <a:spLocks noGrp="1"/>
          </p:cNvSpPr>
          <p:nvPr>
            <p:ph sz="quarter" idx="18" hasCustomPrompt="1"/>
          </p:nvPr>
        </p:nvSpPr>
        <p:spPr>
          <a:xfrm>
            <a:off x="719068" y="3256994"/>
            <a:ext cx="2403330"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803608" y="1639790"/>
            <a:ext cx="1840513"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28" name="Content Placeholder 13"/>
          <p:cNvSpPr>
            <a:spLocks noGrp="1"/>
          </p:cNvSpPr>
          <p:nvPr>
            <p:ph sz="quarter" idx="20" hasCustomPrompt="1"/>
          </p:nvPr>
        </p:nvSpPr>
        <p:spPr>
          <a:xfrm>
            <a:off x="3522199" y="3256994"/>
            <a:ext cx="2403330"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606740" y="1639790"/>
            <a:ext cx="1840513"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30" name="Content Placeholder 13"/>
          <p:cNvSpPr>
            <a:spLocks noGrp="1"/>
          </p:cNvSpPr>
          <p:nvPr>
            <p:ph sz="quarter" idx="22" hasCustomPrompt="1"/>
          </p:nvPr>
        </p:nvSpPr>
        <p:spPr>
          <a:xfrm>
            <a:off x="6325332" y="3256994"/>
            <a:ext cx="2403330"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162" y="933450"/>
            <a:ext cx="10360501"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
        <p:nvSpPr>
          <p:cNvPr id="10" name="Picture Placeholder 3"/>
          <p:cNvSpPr>
            <a:spLocks noGrp="1"/>
          </p:cNvSpPr>
          <p:nvPr>
            <p:ph type="pic" sz="quarter" idx="42"/>
          </p:nvPr>
        </p:nvSpPr>
        <p:spPr>
          <a:xfrm>
            <a:off x="9409871" y="1639789"/>
            <a:ext cx="1840513"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1" name="Content Placeholder 13"/>
          <p:cNvSpPr>
            <a:spLocks noGrp="1"/>
          </p:cNvSpPr>
          <p:nvPr>
            <p:ph sz="quarter" idx="43" hasCustomPrompt="1"/>
          </p:nvPr>
        </p:nvSpPr>
        <p:spPr>
          <a:xfrm>
            <a:off x="9128464" y="3256994"/>
            <a:ext cx="2403330"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1532356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1/19/2019</a:t>
            </a:r>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A3F31473-23EB-4724-8B59-FE6D21D89FA4}" type="slidenum">
              <a:rPr lang="en-US" smtClean="0"/>
              <a:pPr/>
              <a:t>‹#›</a:t>
            </a:fld>
            <a:endParaRPr lang="en-US" dirty="0"/>
          </a:p>
        </p:txBody>
      </p:sp>
    </p:spTree>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14" name="Content Placeholder 13"/>
          <p:cNvSpPr>
            <a:spLocks noGrp="1"/>
          </p:cNvSpPr>
          <p:nvPr>
            <p:ph sz="quarter" idx="18" hasCustomPrompt="1"/>
          </p:nvPr>
        </p:nvSpPr>
        <p:spPr>
          <a:xfrm>
            <a:off x="719068" y="3256994"/>
            <a:ext cx="2403330"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8" name="Content Placeholder 13"/>
          <p:cNvSpPr>
            <a:spLocks noGrp="1"/>
          </p:cNvSpPr>
          <p:nvPr>
            <p:ph sz="quarter" idx="20" hasCustomPrompt="1"/>
          </p:nvPr>
        </p:nvSpPr>
        <p:spPr>
          <a:xfrm>
            <a:off x="3522199" y="3256994"/>
            <a:ext cx="2403330"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0" name="Content Placeholder 13"/>
          <p:cNvSpPr>
            <a:spLocks noGrp="1"/>
          </p:cNvSpPr>
          <p:nvPr>
            <p:ph sz="quarter" idx="22" hasCustomPrompt="1"/>
          </p:nvPr>
        </p:nvSpPr>
        <p:spPr>
          <a:xfrm>
            <a:off x="6325332" y="3256994"/>
            <a:ext cx="2403330"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1" name="Content Placeholder 13"/>
          <p:cNvSpPr>
            <a:spLocks noGrp="1"/>
          </p:cNvSpPr>
          <p:nvPr>
            <p:ph sz="quarter" idx="43" hasCustomPrompt="1"/>
          </p:nvPr>
        </p:nvSpPr>
        <p:spPr>
          <a:xfrm>
            <a:off x="9128464" y="3256994"/>
            <a:ext cx="2403330" cy="2403219"/>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50" i="1"/>
            </a:lvl2pPr>
            <a:lvl3pPr marL="0" indent="0" algn="ctr">
              <a:buNone/>
              <a:defRPr sz="1050"/>
            </a:lvl3pPr>
            <a:lvl4pPr marL="385763" indent="-128588">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2" name="Picture Placeholder 3"/>
          <p:cNvSpPr>
            <a:spLocks noGrp="1"/>
          </p:cNvSpPr>
          <p:nvPr>
            <p:ph type="pic" sz="quarter" idx="10"/>
          </p:nvPr>
        </p:nvSpPr>
        <p:spPr>
          <a:xfrm>
            <a:off x="1000475" y="1639790"/>
            <a:ext cx="1840513"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3" name="Picture Placeholder 3"/>
          <p:cNvSpPr>
            <a:spLocks noGrp="1"/>
          </p:cNvSpPr>
          <p:nvPr>
            <p:ph type="pic" sz="quarter" idx="19"/>
          </p:nvPr>
        </p:nvSpPr>
        <p:spPr>
          <a:xfrm>
            <a:off x="3803608" y="1639790"/>
            <a:ext cx="1840513"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5" name="Picture Placeholder 3"/>
          <p:cNvSpPr>
            <a:spLocks noGrp="1"/>
          </p:cNvSpPr>
          <p:nvPr>
            <p:ph type="pic" sz="quarter" idx="21"/>
          </p:nvPr>
        </p:nvSpPr>
        <p:spPr>
          <a:xfrm>
            <a:off x="6606740" y="1639790"/>
            <a:ext cx="1840513"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788"/>
            </a:lvl1pPr>
          </a:lstStyle>
          <a:p>
            <a:r>
              <a:rPr lang="en-US"/>
              <a:t>Click icon to add picture</a:t>
            </a:r>
            <a:endParaRPr lang="en-US" dirty="0"/>
          </a:p>
        </p:txBody>
      </p:sp>
      <p:sp>
        <p:nvSpPr>
          <p:cNvPr id="16" name="Picture Placeholder 3"/>
          <p:cNvSpPr>
            <a:spLocks noGrp="1"/>
          </p:cNvSpPr>
          <p:nvPr>
            <p:ph type="pic" sz="quarter" idx="42"/>
          </p:nvPr>
        </p:nvSpPr>
        <p:spPr>
          <a:xfrm>
            <a:off x="9409871" y="1639789"/>
            <a:ext cx="1840513" cy="138074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788"/>
            </a:lvl1pPr>
          </a:lstStyle>
          <a:p>
            <a:r>
              <a:rPr lang="en-US"/>
              <a:t>Click icon to add picture</a:t>
            </a:r>
            <a:endParaRPr lang="en-US" dirty="0"/>
          </a:p>
        </p:txBody>
      </p:sp>
    </p:spTree>
    <p:extLst>
      <p:ext uri="{BB962C8B-B14F-4D97-AF65-F5344CB8AC3E}">
        <p14:creationId xmlns:p14="http://schemas.microsoft.com/office/powerpoint/2010/main" val="18106262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162" y="279963"/>
            <a:ext cx="10360501" cy="817561"/>
          </a:xfrm>
        </p:spPr>
        <p:txBody>
          <a:bodyPr/>
          <a:lstStyle/>
          <a:p>
            <a:r>
              <a:rPr lang="en-US"/>
              <a:t>Click to edit Master title style</a:t>
            </a:r>
          </a:p>
        </p:txBody>
      </p:sp>
      <p:sp>
        <p:nvSpPr>
          <p:cNvPr id="4" name="Picture Placeholder 3"/>
          <p:cNvSpPr>
            <a:spLocks noGrp="1"/>
          </p:cNvSpPr>
          <p:nvPr>
            <p:ph type="pic" sz="quarter" idx="10"/>
          </p:nvPr>
        </p:nvSpPr>
        <p:spPr>
          <a:xfrm>
            <a:off x="914164" y="1268759"/>
            <a:ext cx="2351647" cy="3535680"/>
          </a:xfrm>
          <a:solidFill>
            <a:schemeClr val="bg1">
              <a:lumMod val="95000"/>
            </a:schemeClr>
          </a:solidFill>
        </p:spPr>
        <p:txBody>
          <a:bodyPr anchor="ctr">
            <a:normAutofit/>
          </a:bodyPr>
          <a:lstStyle>
            <a:lvl1pPr marL="0" indent="0" algn="ctr">
              <a:buNone/>
              <a:defRPr sz="1050"/>
            </a:lvl1pPr>
          </a:lstStyle>
          <a:p>
            <a:r>
              <a:rPr lang="en-US"/>
              <a:t>Click icon to add picture</a:t>
            </a:r>
          </a:p>
        </p:txBody>
      </p:sp>
      <p:sp>
        <p:nvSpPr>
          <p:cNvPr id="5" name="Picture Placeholder 3"/>
          <p:cNvSpPr>
            <a:spLocks noGrp="1"/>
          </p:cNvSpPr>
          <p:nvPr>
            <p:ph type="pic" sz="quarter" idx="11"/>
          </p:nvPr>
        </p:nvSpPr>
        <p:spPr>
          <a:xfrm>
            <a:off x="6256342" y="1268759"/>
            <a:ext cx="2351647" cy="3535680"/>
          </a:xfrm>
          <a:solidFill>
            <a:schemeClr val="bg1">
              <a:lumMod val="95000"/>
            </a:schemeClr>
          </a:solidFill>
        </p:spPr>
        <p:txBody>
          <a:bodyPr anchor="ctr">
            <a:normAutofit/>
          </a:bodyPr>
          <a:lstStyle>
            <a:lvl1pPr marL="0" indent="0" algn="ctr">
              <a:buNone/>
              <a:defRPr sz="1050"/>
            </a:lvl1pPr>
          </a:lstStyle>
          <a:p>
            <a:r>
              <a:rPr lang="en-US"/>
              <a:t>Click icon to add picture</a:t>
            </a:r>
          </a:p>
        </p:txBody>
      </p:sp>
      <p:sp>
        <p:nvSpPr>
          <p:cNvPr id="8" name="Text Placeholder 9"/>
          <p:cNvSpPr>
            <a:spLocks noGrp="1"/>
          </p:cNvSpPr>
          <p:nvPr>
            <p:ph type="body" sz="quarter" idx="14"/>
          </p:nvPr>
        </p:nvSpPr>
        <p:spPr>
          <a:xfrm>
            <a:off x="3466806" y="1268759"/>
            <a:ext cx="2479165" cy="3535680"/>
          </a:xfrm>
        </p:spPr>
        <p:txBody>
          <a:bodyPr>
            <a:noAutofit/>
          </a:bodyPr>
          <a:lstStyle>
            <a:lvl1pPr marL="0" indent="0">
              <a:buNone/>
              <a:defRPr sz="105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50"/>
            </a:lvl2pPr>
            <a:lvl3pPr marL="113110" indent="-113110">
              <a:defRPr sz="1050"/>
            </a:lvl3pPr>
            <a:lvl4pPr marL="301229" indent="-155972">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p:cNvSpPr>
            <a:spLocks noGrp="1"/>
          </p:cNvSpPr>
          <p:nvPr>
            <p:ph type="body" sz="quarter" idx="15"/>
          </p:nvPr>
        </p:nvSpPr>
        <p:spPr>
          <a:xfrm>
            <a:off x="8795498" y="1268759"/>
            <a:ext cx="2479165" cy="3535680"/>
          </a:xfrm>
        </p:spPr>
        <p:txBody>
          <a:bodyPr>
            <a:noAutofit/>
          </a:bodyPr>
          <a:lstStyle>
            <a:lvl1pPr marL="0" indent="0">
              <a:buNone/>
              <a:defRPr sz="105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50"/>
            </a:lvl2pPr>
            <a:lvl3pPr marL="113110" indent="-113110">
              <a:defRPr sz="1050"/>
            </a:lvl3pPr>
            <a:lvl4pPr marL="301229" indent="-155972">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p:cNvSpPr>
            <a:spLocks noGrp="1"/>
          </p:cNvSpPr>
          <p:nvPr>
            <p:ph type="body" sz="quarter" idx="16"/>
          </p:nvPr>
        </p:nvSpPr>
        <p:spPr>
          <a:xfrm>
            <a:off x="914164" y="4980567"/>
            <a:ext cx="5031808"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9"/>
          <p:cNvSpPr>
            <a:spLocks noGrp="1"/>
          </p:cNvSpPr>
          <p:nvPr>
            <p:ph type="body" sz="quarter" idx="17"/>
          </p:nvPr>
        </p:nvSpPr>
        <p:spPr>
          <a:xfrm>
            <a:off x="6256342" y="4980567"/>
            <a:ext cx="5018322" cy="958851"/>
          </a:xfrm>
        </p:spPr>
        <p:txBody>
          <a:bodyPr>
            <a:noAutofit/>
          </a:bodyPr>
          <a:lstStyle>
            <a:lvl1pPr marL="0" indent="0">
              <a:buNone/>
              <a:defRPr sz="1050"/>
            </a:lvl1pPr>
            <a:lvl2pPr marL="114297" indent="-114297">
              <a:buFont typeface="Arial" panose="020B0604020202020204" pitchFamily="34" charset="0"/>
              <a:buChar char="•"/>
              <a:defRPr sz="1050"/>
            </a:lvl2pPr>
            <a:lvl3pPr marL="228594" indent="-114297">
              <a:defRPr sz="1050"/>
            </a:lvl3pPr>
            <a:lvl4pPr marL="400040" indent="-171446">
              <a:defRPr sz="1050"/>
            </a:lvl4pPr>
            <a:lvl5pPr marL="571486" indent="-171446">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01851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1998" y="2173288"/>
            <a:ext cx="5142161" cy="2090808"/>
          </a:xfrm>
        </p:spPr>
        <p:txBody>
          <a:bodyPr anchor="b">
            <a:noAutofit/>
          </a:bodyPr>
          <a:lstStyle>
            <a:lvl1pPr algn="l">
              <a:defRPr sz="5400" b="1" cap="all" baseline="0">
                <a:solidFill>
                  <a:schemeClr val="accent1"/>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1998" y="4279972"/>
            <a:ext cx="5142161"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628" y="728546"/>
            <a:ext cx="5304279" cy="5305661"/>
          </a:xfrm>
          <a:prstGeom prst="ellipse">
            <a:avLst/>
          </a:prstGeom>
          <a:solidFill>
            <a:schemeClr val="bg2"/>
          </a:solidFill>
        </p:spPr>
        <p:txBody>
          <a:bodyPr anchor="ctr"/>
          <a:lstStyle>
            <a:lvl1pPr marL="0" indent="0" algn="ctr">
              <a:buNone/>
              <a:defRPr/>
            </a:lvl1pPr>
          </a:lstStyle>
          <a:p>
            <a:r>
              <a:rPr lang="es-ES"/>
              <a:t>Haga clic en el icono para agregar una imagen</a:t>
            </a:r>
            <a:endParaRPr lang="en-IN" dirty="0"/>
          </a:p>
        </p:txBody>
      </p:sp>
      <p:grpSp>
        <p:nvGrpSpPr>
          <p:cNvPr id="4" name="Group 13">
            <a:extLst>
              <a:ext uri="{FF2B5EF4-FFF2-40B4-BE49-F238E27FC236}">
                <a16:creationId xmlns:a16="http://schemas.microsoft.com/office/drawing/2014/main" id="{0DC2055F-AE3F-46BE-B57E-A0F1A86D1C36}"/>
              </a:ext>
            </a:extLst>
          </p:cNvPr>
          <p:cNvGrpSpPr/>
          <p:nvPr userDrawn="1"/>
        </p:nvGrpSpPr>
        <p:grpSpPr>
          <a:xfrm>
            <a:off x="-1727855" y="-2049517"/>
            <a:ext cx="8914907"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1340" y="1312606"/>
            <a:ext cx="1744797"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8093" y="4233582"/>
            <a:ext cx="253167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transition spd="med" advTm="0">
    <p:wheel spokes="2"/>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1998" y="2173288"/>
            <a:ext cx="5142161" cy="2090808"/>
          </a:xfrm>
        </p:spPr>
        <p:txBody>
          <a:bodyPr anchor="b">
            <a:noAutofit/>
          </a:bodyPr>
          <a:lstStyle>
            <a:lvl1pPr algn="l">
              <a:defRPr sz="5400" b="1" cap="all" baseline="0">
                <a:solidFill>
                  <a:schemeClr val="bg1"/>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1998" y="4279972"/>
            <a:ext cx="5142161"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628" y="728546"/>
            <a:ext cx="5304279" cy="5305661"/>
          </a:xfrm>
          <a:prstGeom prst="ellipse">
            <a:avLst/>
          </a:prstGeom>
          <a:solidFill>
            <a:schemeClr val="bg2"/>
          </a:solidFill>
        </p:spPr>
        <p:txBody>
          <a:bodyPr anchor="ctr"/>
          <a:lstStyle>
            <a:lvl1pPr marL="0" indent="0" algn="ctr">
              <a:buNone/>
              <a:defRPr/>
            </a:lvl1pPr>
          </a:lstStyle>
          <a:p>
            <a:r>
              <a:rPr lang="es-ES"/>
              <a:t>Haga clic en el icono para agregar una imagen</a:t>
            </a:r>
            <a:endParaRPr lang="en-IN" dirty="0"/>
          </a:p>
        </p:txBody>
      </p:sp>
      <p:grpSp>
        <p:nvGrpSpPr>
          <p:cNvPr id="6" name="Group 13">
            <a:extLst>
              <a:ext uri="{FF2B5EF4-FFF2-40B4-BE49-F238E27FC236}">
                <a16:creationId xmlns:a16="http://schemas.microsoft.com/office/drawing/2014/main" id="{0DC2055F-AE3F-46BE-B57E-A0F1A86D1C36}"/>
              </a:ext>
            </a:extLst>
          </p:cNvPr>
          <p:cNvGrpSpPr/>
          <p:nvPr userDrawn="1"/>
        </p:nvGrpSpPr>
        <p:grpSpPr>
          <a:xfrm>
            <a:off x="-1727855" y="-2049517"/>
            <a:ext cx="8914907"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3242" y="391863"/>
            <a:ext cx="1744797"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8093" y="4233582"/>
            <a:ext cx="253167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40839"/>
      </p:ext>
    </p:extLst>
  </p:cSld>
  <p:clrMapOvr>
    <a:masterClrMapping/>
  </p:clrMapOvr>
  <p:transition spd="med" advTm="0">
    <p:wheel spokes="2"/>
  </p:transition>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633" y="182564"/>
            <a:ext cx="10512862" cy="940181"/>
          </a:xfrm>
        </p:spPr>
        <p:txBody>
          <a:bodyPr anchor="b">
            <a:noAutofit/>
          </a:bodyPr>
          <a:lstStyle>
            <a:lvl1pPr algn="ctr">
              <a:defRPr sz="4000" b="1" cap="all" baseline="0">
                <a:solidFill>
                  <a:schemeClr val="bg1"/>
                </a:solidFill>
              </a:defRPr>
            </a:lvl1pPr>
          </a:lstStyle>
          <a:p>
            <a:r>
              <a:rPr lang="es-ES"/>
              <a:t>Haga clic para modificar el estilo de título del patrón</a:t>
            </a:r>
            <a:endParaRPr lang="en-IN" dirty="0"/>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8831" y="1154832"/>
            <a:ext cx="7898468"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Dummy Text Comes Here</a:t>
            </a:r>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516" y="6260508"/>
            <a:ext cx="107514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68708" y="6409398"/>
            <a:ext cx="279978"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0737" y="6455740"/>
            <a:ext cx="294383" cy="187367"/>
          </a:xfrm>
        </p:spPr>
        <p:txBody>
          <a:bodyPr lIns="0" tIns="0" rIns="0" bIns="0"/>
          <a:lstStyle>
            <a:lvl1pPr algn="ctr">
              <a:defRPr sz="900">
                <a:solidFill>
                  <a:srgbClr val="2C567A"/>
                </a:solidFill>
                <a:latin typeface="+mn-lt"/>
              </a:defRPr>
            </a:lvl1pPr>
          </a:lstStyle>
          <a:p>
            <a:fld id="{9EC71654-96A5-4280-94F3-931C61A9F92C}" type="slidenum">
              <a:rPr lang="en-IN" smtClean="0"/>
              <a:pPr/>
              <a:t>‹#›</a:t>
            </a:fld>
            <a:endParaRPr lang="en-IN"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2261" y="2270376"/>
            <a:ext cx="6204784"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s-ES"/>
              <a:t>Haga clic en el icono para agregar una imagen</a:t>
            </a:r>
            <a:endParaRPr lang="en-IN" dirty="0"/>
          </a:p>
        </p:txBody>
      </p:sp>
    </p:spTree>
    <p:extLst>
      <p:ext uri="{BB962C8B-B14F-4D97-AF65-F5344CB8AC3E}">
        <p14:creationId xmlns:p14="http://schemas.microsoft.com/office/powerpoint/2010/main" val="2750495570"/>
      </p:ext>
    </p:extLst>
  </p:cSld>
  <p:clrMapOvr>
    <a:masterClrMapping/>
  </p:clrMapOvr>
  <p:transition spd="med" advTm="0">
    <p:wheel spokes="2"/>
  </p:transition>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820" y="1825625"/>
            <a:ext cx="491290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IN"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804" y="-16721"/>
            <a:ext cx="1258290"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1923" y="6261436"/>
            <a:ext cx="1072740" cy="414000"/>
          </a:xfrm>
          <a:prstGeom prst="rect">
            <a:avLst/>
          </a:prstGeom>
        </p:spPr>
      </p:pic>
      <p:grpSp>
        <p:nvGrpSpPr>
          <p:cNvPr id="2" name="Group 9">
            <a:extLst>
              <a:ext uri="{FF2B5EF4-FFF2-40B4-BE49-F238E27FC236}">
                <a16:creationId xmlns:a16="http://schemas.microsoft.com/office/drawing/2014/main" id="{42E17FB3-B5C4-4B3A-A57B-C6493A9D0C66}"/>
              </a:ext>
            </a:extLst>
          </p:cNvPr>
          <p:cNvGrpSpPr/>
          <p:nvPr userDrawn="1"/>
        </p:nvGrpSpPr>
        <p:grpSpPr>
          <a:xfrm rot="8650774">
            <a:off x="5036343" y="4336094"/>
            <a:ext cx="1904504"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68708" y="6409398"/>
            <a:ext cx="279978"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0737" y="6455740"/>
            <a:ext cx="294383"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3116" y="0"/>
            <a:ext cx="6305710"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s-ES"/>
              <a:t>Haga clic en el icono para agregar una imagen</a:t>
            </a:r>
            <a:endParaRPr lang="en-IN"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804" y="499596"/>
            <a:ext cx="4935925" cy="1325563"/>
          </a:xfrm>
        </p:spPr>
        <p:txBody>
          <a:bodyPr lIns="0" tIns="0" rIns="0" bIns="0">
            <a:noAutofit/>
          </a:bodyPr>
          <a:lstStyle>
            <a:lvl1pPr>
              <a:defRPr sz="3200" b="1" cap="all" baseline="0"/>
            </a:lvl1pPr>
          </a:lstStyle>
          <a:p>
            <a:r>
              <a:rPr lang="es-ES"/>
              <a:t>Haga clic para modificar el estilo de título del patrón</a:t>
            </a:r>
            <a:endParaRPr lang="en-IN" dirty="0"/>
          </a:p>
        </p:txBody>
      </p:sp>
    </p:spTree>
    <p:extLst>
      <p:ext uri="{BB962C8B-B14F-4D97-AF65-F5344CB8AC3E}">
        <p14:creationId xmlns:p14="http://schemas.microsoft.com/office/powerpoint/2010/main" val="1696208438"/>
      </p:ext>
    </p:extLst>
  </p:cSld>
  <p:clrMapOvr>
    <a:masterClrMapping/>
  </p:clrMapOvr>
  <p:transition spd="med" advTm="0">
    <p:wheel spokes="2"/>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804" y="499596"/>
            <a:ext cx="4935925" cy="1325563"/>
          </a:xfrm>
        </p:spPr>
        <p:txBody>
          <a:bodyPr lIns="0" tIns="0" rIns="0" bIns="0">
            <a:noAutofit/>
          </a:bodyPr>
          <a:lstStyle>
            <a:lvl1pPr>
              <a:defRPr sz="3200" b="1" cap="all" baseline="0"/>
            </a:lvl1pPr>
          </a:lstStyle>
          <a:p>
            <a:r>
              <a:rPr lang="es-ES"/>
              <a:t>Haga clic para modificar el estilo de título del patrón</a:t>
            </a:r>
            <a:endParaRPr lang="en-IN" dirty="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820" y="1825625"/>
            <a:ext cx="491290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IN"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804" y="-16721"/>
            <a:ext cx="1258290"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1923" y="6261436"/>
            <a:ext cx="1072740"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68708" y="6409398"/>
            <a:ext cx="279978"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0737" y="6455740"/>
            <a:ext cx="294383"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2417" y="988537"/>
            <a:ext cx="4328002"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6486" y="633613"/>
            <a:ext cx="5570457"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3791" y="988536"/>
            <a:ext cx="4883576" cy="4884848"/>
          </a:xfrm>
          <a:prstGeom prst="ellipse">
            <a:avLst/>
          </a:prstGeom>
          <a:solidFill>
            <a:schemeClr val="bg1">
              <a:lumMod val="85000"/>
            </a:schemeClr>
          </a:solidFill>
        </p:spPr>
        <p:txBody>
          <a:bodyPr anchor="ctr"/>
          <a:lstStyle>
            <a:lvl1pPr marL="0" indent="0" algn="ctr">
              <a:buNone/>
              <a:defRPr/>
            </a:lvl1pPr>
          </a:lstStyle>
          <a:p>
            <a:r>
              <a:rPr lang="es-ES"/>
              <a:t>Haga clic en el icono para agregar una imagen</a:t>
            </a:r>
            <a:endParaRPr lang="en-IN" dirty="0"/>
          </a:p>
        </p:txBody>
      </p:sp>
    </p:spTree>
    <p:extLst>
      <p:ext uri="{BB962C8B-B14F-4D97-AF65-F5344CB8AC3E}">
        <p14:creationId xmlns:p14="http://schemas.microsoft.com/office/powerpoint/2010/main" val="1969986162"/>
      </p:ext>
    </p:extLst>
  </p:cSld>
  <p:clrMapOvr>
    <a:masterClrMapping/>
  </p:clrMapOvr>
  <p:transition spd="med" advTm="0">
    <p:wheel spokes="2"/>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6018" y="1630018"/>
            <a:ext cx="3882808"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1141" y="1823757"/>
            <a:ext cx="831887"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5715" y="1988374"/>
            <a:ext cx="502742" cy="502873"/>
          </a:xfrm>
          <a:prstGeom prst="rect">
            <a:avLst/>
          </a:prstGeom>
          <a:noFill/>
        </p:spPr>
        <p:txBody>
          <a:bodyPr lIns="0" rIns="0" anchor="ctr">
            <a:noAutofit/>
          </a:bodyPr>
          <a:lstStyle>
            <a:lvl1pPr marL="0" indent="0" algn="ctr">
              <a:buNone/>
              <a:defRPr sz="1100">
                <a:solidFill>
                  <a:schemeClr val="bg1"/>
                </a:solidFill>
              </a:defRPr>
            </a:lvl1pPr>
          </a:lstStyle>
          <a:p>
            <a:r>
              <a:rPr lang="en-IN" dirty="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2808"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5614" y="1823757"/>
            <a:ext cx="831887"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804" y="246621"/>
            <a:ext cx="11147696" cy="920336"/>
          </a:xfrm>
        </p:spPr>
        <p:txBody>
          <a:bodyPr lIns="0" tIns="0" rIns="0" bIns="0" anchor="b">
            <a:noAutofit/>
          </a:bodyPr>
          <a:lstStyle>
            <a:lvl1pPr>
              <a:defRPr sz="3200" b="1" cap="all" baseline="0"/>
            </a:lvl1pPr>
          </a:lstStyle>
          <a:p>
            <a:r>
              <a:rPr lang="es-ES"/>
              <a:t>Haga clic para modificar el estilo de título del patrón</a:t>
            </a:r>
            <a:endParaRPr lang="en-IN" dirty="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219069" y="3207025"/>
            <a:ext cx="3444669"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s-ES"/>
              <a:t>Haga clic para modificar el estilo de texto del patrón</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804" y="-16721"/>
            <a:ext cx="1258290"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1923" y="6261436"/>
            <a:ext cx="1072740"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68708" y="6409398"/>
            <a:ext cx="279978"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0737" y="6455740"/>
            <a:ext cx="294383"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2808" y="1630018"/>
            <a:ext cx="4423210" cy="4373217"/>
          </a:xfrm>
          <a:solidFill>
            <a:schemeClr val="bg2">
              <a:lumMod val="90000"/>
            </a:schemeClr>
          </a:solidFill>
        </p:spPr>
        <p:txBody>
          <a:bodyPr anchor="ctr"/>
          <a:lstStyle>
            <a:lvl1pPr marL="0" indent="0" algn="ctr">
              <a:buNone/>
              <a:defRPr/>
            </a:lvl1pPr>
          </a:lstStyle>
          <a:p>
            <a:r>
              <a:rPr lang="es-ES"/>
              <a:t>Haga clic en el icono para agregar una imagen</a:t>
            </a:r>
            <a:endParaRPr lang="en-IN" dirty="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p:nvPr>
        </p:nvSpPr>
        <p:spPr>
          <a:xfrm>
            <a:off x="8525269" y="3207025"/>
            <a:ext cx="3444303"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s-ES"/>
              <a:t>Haga clic para modificar el estilo de texto del patrón</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p:nvPr>
        </p:nvSpPr>
        <p:spPr>
          <a:xfrm>
            <a:off x="219069" y="2711637"/>
            <a:ext cx="3444669"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s-ES"/>
              <a:t>Haga clic para modificar el estilo de texto del patrón</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p:nvPr>
        </p:nvSpPr>
        <p:spPr>
          <a:xfrm>
            <a:off x="8524903" y="2711637"/>
            <a:ext cx="3444669"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s-ES"/>
              <a:t>Haga clic para modificar el estilo de texto del patrón</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187" y="1988374"/>
            <a:ext cx="502742" cy="502873"/>
          </a:xfrm>
          <a:prstGeom prst="rect">
            <a:avLst/>
          </a:prstGeom>
          <a:noFill/>
        </p:spPr>
        <p:txBody>
          <a:bodyPr lIns="0" rIns="0" anchor="ctr">
            <a:noAutofit/>
          </a:bodyPr>
          <a:lstStyle>
            <a:lvl1pPr marL="0" indent="0" algn="ctr">
              <a:buNone/>
              <a:defRPr sz="1100">
                <a:solidFill>
                  <a:schemeClr val="bg1"/>
                </a:solidFill>
              </a:defRPr>
            </a:lvl1pPr>
          </a:lstStyle>
          <a:p>
            <a:r>
              <a:rPr lang="en-IN" dirty="0"/>
              <a:t>icon</a:t>
            </a:r>
          </a:p>
        </p:txBody>
      </p:sp>
    </p:spTree>
    <p:extLst>
      <p:ext uri="{BB962C8B-B14F-4D97-AF65-F5344CB8AC3E}">
        <p14:creationId xmlns:p14="http://schemas.microsoft.com/office/powerpoint/2010/main" val="1741033213"/>
      </p:ext>
    </p:extLst>
  </p:cSld>
  <p:clrMapOvr>
    <a:masterClrMapping/>
  </p:clrMapOvr>
  <p:transition spd="med" advTm="0">
    <p:wheel spokes="2"/>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7518" y="4707909"/>
            <a:ext cx="5591307"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41" y="1648187"/>
            <a:ext cx="5707652"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804" y="246621"/>
            <a:ext cx="11147696" cy="920336"/>
          </a:xfrm>
        </p:spPr>
        <p:txBody>
          <a:bodyPr lIns="0" tIns="0" rIns="0" bIns="0" anchor="b">
            <a:noAutofit/>
          </a:bodyPr>
          <a:lstStyle>
            <a:lvl1pPr>
              <a:defRPr sz="3200" b="1" cap="all" baseline="0"/>
            </a:lvl1pPr>
          </a:lstStyle>
          <a:p>
            <a:r>
              <a:rPr lang="es-ES"/>
              <a:t>Haga clic para modificar el estilo de título del patrón</a:t>
            </a:r>
            <a:endParaRPr lang="en-IN" dirty="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680757" y="2863158"/>
            <a:ext cx="4072941"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s-ES"/>
              <a:t>Haga clic para modificar el estilo de texto del patrón</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804" y="-16721"/>
            <a:ext cx="1258290"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1923" y="6261436"/>
            <a:ext cx="1072740"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68708" y="6409398"/>
            <a:ext cx="279978"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0737" y="6455740"/>
            <a:ext cx="294383"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029" y="1903729"/>
            <a:ext cx="3444669"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p:nvPr>
        </p:nvSpPr>
        <p:spPr>
          <a:xfrm>
            <a:off x="7326010" y="1648186"/>
            <a:ext cx="4072941"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s-ES"/>
              <a:t>Haga clic para modificar el estilo de texto del patrón</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3762" y="4963451"/>
            <a:ext cx="3444669"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3439" y="1652763"/>
            <a:ext cx="1001638"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1594" y="1850969"/>
            <a:ext cx="605329" cy="605487"/>
          </a:xfrm>
          <a:prstGeom prst="rect">
            <a:avLst/>
          </a:prstGeom>
          <a:noFill/>
        </p:spPr>
        <p:txBody>
          <a:bodyPr lIns="0" rIns="0" anchor="ctr">
            <a:normAutofit/>
          </a:bodyPr>
          <a:lstStyle>
            <a:lvl1pPr marL="0" indent="0" algn="ctr">
              <a:buNone/>
              <a:defRPr sz="1100">
                <a:solidFill>
                  <a:schemeClr val="bg1"/>
                </a:solidFill>
              </a:defRPr>
            </a:lvl1pPr>
          </a:lstStyle>
          <a:p>
            <a:r>
              <a:rPr lang="en-IN"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098988" y="4707908"/>
            <a:ext cx="1001638"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7142" y="4906114"/>
            <a:ext cx="605329" cy="605487"/>
          </a:xfrm>
          <a:prstGeom prst="rect">
            <a:avLst/>
          </a:prstGeom>
          <a:noFill/>
        </p:spPr>
        <p:txBody>
          <a:bodyPr lIns="0" rIns="0" anchor="ctr">
            <a:normAutofit/>
          </a:bodyPr>
          <a:lstStyle>
            <a:lvl1pPr marL="0" indent="0" algn="ctr">
              <a:buNone/>
              <a:defRPr sz="1100">
                <a:solidFill>
                  <a:schemeClr val="bg1"/>
                </a:solidFill>
              </a:defRPr>
            </a:lvl1pPr>
          </a:lstStyle>
          <a:p>
            <a:r>
              <a:rPr lang="en-IN" dirty="0"/>
              <a:t>icon</a:t>
            </a:r>
          </a:p>
        </p:txBody>
      </p:sp>
    </p:spTree>
    <p:extLst>
      <p:ext uri="{BB962C8B-B14F-4D97-AF65-F5344CB8AC3E}">
        <p14:creationId xmlns:p14="http://schemas.microsoft.com/office/powerpoint/2010/main" val="891400919"/>
      </p:ext>
    </p:extLst>
  </p:cSld>
  <p:clrMapOvr>
    <a:masterClrMapping/>
  </p:clrMapOvr>
  <p:transition spd="med" advTm="0">
    <p:wheel spokes="2"/>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grpSp>
        <p:nvGrpSpPr>
          <p:cNvPr id="2" name="Group 10">
            <a:extLst>
              <a:ext uri="{FF2B5EF4-FFF2-40B4-BE49-F238E27FC236}">
                <a16:creationId xmlns:a16="http://schemas.microsoft.com/office/drawing/2014/main" id="{04B31150-A166-4DB3-A898-2154C9665891}"/>
              </a:ext>
            </a:extLst>
          </p:cNvPr>
          <p:cNvGrpSpPr/>
          <p:nvPr userDrawn="1"/>
        </p:nvGrpSpPr>
        <p:grpSpPr>
          <a:xfrm rot="8650774" flipH="1" flipV="1">
            <a:off x="7428109" y="-1843126"/>
            <a:ext cx="4435069"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804" y="246621"/>
            <a:ext cx="11147696" cy="920336"/>
          </a:xfrm>
        </p:spPr>
        <p:txBody>
          <a:bodyPr lIns="0" tIns="0" rIns="0" bIns="0" anchor="b">
            <a:noAutofit/>
          </a:bodyPr>
          <a:lstStyle>
            <a:lvl1pPr>
              <a:defRPr sz="3200" b="1" cap="all" baseline="0"/>
            </a:lvl1pPr>
          </a:lstStyle>
          <a:p>
            <a:r>
              <a:rPr lang="es-ES"/>
              <a:t>Haga clic para modificar el estilo de título del patrón</a:t>
            </a:r>
            <a:endParaRPr lang="en-IN"/>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804" y="-16721"/>
            <a:ext cx="1258290"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1923" y="6261436"/>
            <a:ext cx="1072740"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68708" y="6409398"/>
            <a:ext cx="279978"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0737" y="6455740"/>
            <a:ext cx="294383"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Tree>
    <p:extLst>
      <p:ext uri="{BB962C8B-B14F-4D97-AF65-F5344CB8AC3E}">
        <p14:creationId xmlns:p14="http://schemas.microsoft.com/office/powerpoint/2010/main" val="1564760694"/>
      </p:ext>
    </p:extLst>
  </p:cSld>
  <p:clrMapOvr>
    <a:masterClrMapping/>
  </p:clrMapOvr>
  <p:transition spd="med" advTm="0">
    <p:wheel spokes="2"/>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endParaRPr lang="es-DO"/>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1/19/2019</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A3F31473-23EB-4724-8B59-FE6D21D89FA4}" type="slidenum">
              <a:rPr lang="en-US" smtClean="0"/>
              <a:pPr/>
              <a:t>‹#›</a:t>
            </a:fld>
            <a:endParaRPr lang="en-US" dirty="0"/>
          </a:p>
        </p:txBody>
      </p:sp>
    </p:spTree>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2" name="Group 34">
            <a:extLst>
              <a:ext uri="{FF2B5EF4-FFF2-40B4-BE49-F238E27FC236}">
                <a16:creationId xmlns:a16="http://schemas.microsoft.com/office/drawing/2014/main" id="{431CD316-21C7-4FA9-A45A-374D6AE71ED5}"/>
              </a:ext>
            </a:extLst>
          </p:cNvPr>
          <p:cNvGrpSpPr/>
          <p:nvPr userDrawn="1"/>
        </p:nvGrpSpPr>
        <p:grpSpPr>
          <a:xfrm rot="8650774" flipH="1" flipV="1">
            <a:off x="7428109" y="-1843126"/>
            <a:ext cx="4435069"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3891" y="1698469"/>
            <a:ext cx="172888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6547" y="1698469"/>
            <a:ext cx="172888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4544" y="1698469"/>
            <a:ext cx="172888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6184" y="1698469"/>
            <a:ext cx="172888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0922" y="1778212"/>
            <a:ext cx="1320132"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48919" y="1778212"/>
            <a:ext cx="1320132"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0559" y="1778212"/>
            <a:ext cx="1320132"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266" y="1778212"/>
            <a:ext cx="1320132"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804" y="246621"/>
            <a:ext cx="11147696" cy="920336"/>
          </a:xfrm>
        </p:spPr>
        <p:txBody>
          <a:bodyPr lIns="0" tIns="0" rIns="0" bIns="0" anchor="b">
            <a:noAutofit/>
          </a:bodyPr>
          <a:lstStyle>
            <a:lvl1pPr>
              <a:defRPr sz="3200" b="1" cap="all" baseline="0"/>
            </a:lvl1pPr>
          </a:lstStyle>
          <a:p>
            <a:r>
              <a:rPr lang="es-ES"/>
              <a:t>Haga clic para modificar el estilo de título del patrón</a:t>
            </a:r>
            <a:endParaRPr lang="en-IN"/>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804" y="-16721"/>
            <a:ext cx="1258290"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1923" y="6261436"/>
            <a:ext cx="1072740"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68708" y="6409398"/>
            <a:ext cx="279978"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0737" y="6455740"/>
            <a:ext cx="294383"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351" y="1848536"/>
            <a:ext cx="1429965" cy="1430337"/>
          </a:xfrm>
          <a:prstGeom prst="ellipse">
            <a:avLst/>
          </a:prstGeom>
          <a:solidFill>
            <a:schemeClr val="bg2"/>
          </a:solidFill>
        </p:spPr>
        <p:txBody>
          <a:bodyPr anchor="ctr">
            <a:normAutofit/>
          </a:bodyPr>
          <a:lstStyle>
            <a:lvl1pPr marL="0" indent="0" algn="ctr">
              <a:buNone/>
              <a:defRPr sz="2000"/>
            </a:lvl1pPr>
          </a:lstStyle>
          <a:p>
            <a:r>
              <a:rPr lang="es-ES"/>
              <a:t>Haga clic en el icono para agregar una imagen</a:t>
            </a:r>
            <a:endParaRPr lang="en-IN"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6007" y="1848536"/>
            <a:ext cx="1429965" cy="1430337"/>
          </a:xfrm>
          <a:prstGeom prst="ellipse">
            <a:avLst/>
          </a:prstGeom>
          <a:solidFill>
            <a:schemeClr val="bg2"/>
          </a:solidFill>
        </p:spPr>
        <p:txBody>
          <a:bodyPr anchor="ctr">
            <a:normAutofit/>
          </a:bodyPr>
          <a:lstStyle>
            <a:lvl1pPr marL="0" indent="0" algn="ctr">
              <a:buNone/>
              <a:defRPr sz="2000"/>
            </a:lvl1pPr>
          </a:lstStyle>
          <a:p>
            <a:r>
              <a:rPr lang="es-ES"/>
              <a:t>Haga clic en el icono para agregar una imagen</a:t>
            </a:r>
            <a:endParaRPr lang="en-IN"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4004" y="1848536"/>
            <a:ext cx="1429965" cy="1430337"/>
          </a:xfrm>
          <a:prstGeom prst="ellipse">
            <a:avLst/>
          </a:prstGeom>
          <a:solidFill>
            <a:schemeClr val="bg2"/>
          </a:solidFill>
        </p:spPr>
        <p:txBody>
          <a:bodyPr anchor="ctr">
            <a:normAutofit/>
          </a:bodyPr>
          <a:lstStyle>
            <a:lvl1pPr marL="0" indent="0" algn="ctr">
              <a:buNone/>
              <a:defRPr sz="2000"/>
            </a:lvl1pPr>
          </a:lstStyle>
          <a:p>
            <a:r>
              <a:rPr lang="es-ES"/>
              <a:t>Haga clic en el icono para agregar una imagen</a:t>
            </a:r>
            <a:endParaRPr lang="en-IN"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5644" y="1848536"/>
            <a:ext cx="1429965" cy="1430337"/>
          </a:xfrm>
          <a:prstGeom prst="ellipse">
            <a:avLst/>
          </a:prstGeom>
          <a:solidFill>
            <a:schemeClr val="bg2"/>
          </a:solidFill>
        </p:spPr>
        <p:txBody>
          <a:bodyPr anchor="ctr">
            <a:normAutofit/>
          </a:bodyPr>
          <a:lstStyle>
            <a:lvl1pPr marL="0" indent="0" algn="ctr">
              <a:buNone/>
              <a:defRPr sz="2000"/>
            </a:lvl1pPr>
          </a:lstStyle>
          <a:p>
            <a:r>
              <a:rPr lang="es-ES"/>
              <a:t>Haga clic en el icono para agregar una imagen</a:t>
            </a:r>
            <a:endParaRPr lang="en-IN"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318" y="4052307"/>
            <a:ext cx="2588031"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s-ES"/>
              <a:t>Haga clic para modificar el estilo de texto del patrón</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318" y="3539268"/>
            <a:ext cx="2588031"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6974" y="4052307"/>
            <a:ext cx="2588031"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s-ES"/>
              <a:t>Haga clic para modificar el estilo de texto del patrón</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6974" y="3539268"/>
            <a:ext cx="2588031"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4971" y="4052307"/>
            <a:ext cx="2588031"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s-ES"/>
              <a:t>Haga clic para modificar el estilo de texto del patrón</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4971" y="3539268"/>
            <a:ext cx="2588031"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6611" y="4052307"/>
            <a:ext cx="2588031"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s-ES"/>
              <a:t>Haga clic para modificar el estilo de texto del patrón</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6611" y="3539268"/>
            <a:ext cx="2588031"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Tree>
    <p:extLst>
      <p:ext uri="{BB962C8B-B14F-4D97-AF65-F5344CB8AC3E}">
        <p14:creationId xmlns:p14="http://schemas.microsoft.com/office/powerpoint/2010/main" val="3876503811"/>
      </p:ext>
    </p:extLst>
  </p:cSld>
  <p:clrMapOvr>
    <a:masterClrMapping/>
  </p:clrMapOvr>
  <p:transition spd="med" advTm="0">
    <p:wheel spokes="2"/>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0306" y="4484692"/>
            <a:ext cx="4539258"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email</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628" y="728546"/>
            <a:ext cx="5304279" cy="5305661"/>
          </a:xfrm>
          <a:prstGeom prst="ellipse">
            <a:avLst/>
          </a:prstGeom>
          <a:solidFill>
            <a:schemeClr val="bg2"/>
          </a:solidFill>
        </p:spPr>
        <p:txBody>
          <a:bodyPr anchor="ctr"/>
          <a:lstStyle>
            <a:lvl1pPr marL="0" indent="0" algn="ctr">
              <a:buNone/>
              <a:defRPr/>
            </a:lvl1pPr>
          </a:lstStyle>
          <a:p>
            <a:r>
              <a:rPr lang="es-ES"/>
              <a:t>Haga clic en el icono para agregar una imagen</a:t>
            </a:r>
            <a:endParaRPr lang="en-IN" dirty="0"/>
          </a:p>
        </p:txBody>
      </p:sp>
      <p:grpSp>
        <p:nvGrpSpPr>
          <p:cNvPr id="4" name="Group 13">
            <a:extLst>
              <a:ext uri="{FF2B5EF4-FFF2-40B4-BE49-F238E27FC236}">
                <a16:creationId xmlns:a16="http://schemas.microsoft.com/office/drawing/2014/main" id="{0DC2055F-AE3F-46BE-B57E-A0F1A86D1C36}"/>
              </a:ext>
            </a:extLst>
          </p:cNvPr>
          <p:cNvGrpSpPr/>
          <p:nvPr userDrawn="1"/>
        </p:nvGrpSpPr>
        <p:grpSpPr>
          <a:xfrm>
            <a:off x="-1727855" y="-2049517"/>
            <a:ext cx="8914907"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1340" y="1844882"/>
            <a:ext cx="1744797"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8093" y="4233582"/>
            <a:ext cx="2531677"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0497" y="5012635"/>
            <a:ext cx="4532719"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dirty="0"/>
              <a:t>Website </a:t>
            </a:r>
            <a:r>
              <a:rPr lang="en-US" dirty="0" err="1"/>
              <a:t>url</a:t>
            </a:r>
            <a:r>
              <a:rPr lang="en-US"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39772" y="4452338"/>
            <a:ext cx="387694"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20386" y="4925641"/>
            <a:ext cx="426464"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8093" y="3429000"/>
            <a:ext cx="5010105"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s-ES"/>
              <a:t>Haga clic para modificar el estilo de título del patrón</a:t>
            </a:r>
            <a:endParaRPr lang="en-US" dirty="0"/>
          </a:p>
        </p:txBody>
      </p:sp>
    </p:spTree>
    <p:extLst>
      <p:ext uri="{BB962C8B-B14F-4D97-AF65-F5344CB8AC3E}">
        <p14:creationId xmlns:p14="http://schemas.microsoft.com/office/powerpoint/2010/main" val="637136884"/>
      </p:ext>
    </p:extLst>
  </p:cSld>
  <p:clrMapOvr>
    <a:masterClrMapping/>
  </p:clrMapOvr>
  <p:transition spd="med" advTm="0">
    <p:wheel spokes="2"/>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628" y="728546"/>
            <a:ext cx="5304279" cy="5305661"/>
          </a:xfrm>
          <a:prstGeom prst="ellipse">
            <a:avLst/>
          </a:prstGeom>
          <a:solidFill>
            <a:schemeClr val="bg2"/>
          </a:solidFill>
        </p:spPr>
        <p:txBody>
          <a:bodyPr anchor="ctr"/>
          <a:lstStyle>
            <a:lvl1pPr marL="0" indent="0" algn="ctr">
              <a:buNone/>
              <a:defRPr/>
            </a:lvl1pPr>
          </a:lstStyle>
          <a:p>
            <a:r>
              <a:rPr lang="es-ES"/>
              <a:t>Haga clic en el icono para agregar una imagen</a:t>
            </a:r>
            <a:endParaRPr lang="en-IN" dirty="0"/>
          </a:p>
        </p:txBody>
      </p:sp>
      <p:grpSp>
        <p:nvGrpSpPr>
          <p:cNvPr id="2" name="Group 13">
            <a:extLst>
              <a:ext uri="{FF2B5EF4-FFF2-40B4-BE49-F238E27FC236}">
                <a16:creationId xmlns:a16="http://schemas.microsoft.com/office/drawing/2014/main" id="{0DC2055F-AE3F-46BE-B57E-A0F1A86D1C36}"/>
              </a:ext>
            </a:extLst>
          </p:cNvPr>
          <p:cNvGrpSpPr/>
          <p:nvPr userDrawn="1"/>
        </p:nvGrpSpPr>
        <p:grpSpPr>
          <a:xfrm>
            <a:off x="-1727855" y="-2049517"/>
            <a:ext cx="8914907"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3242" y="391863"/>
            <a:ext cx="1744797" cy="673365"/>
          </a:xfrm>
          <a:prstGeom prst="rect">
            <a:avLst/>
          </a:prstGeom>
        </p:spPr>
      </p:pic>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8093" y="4233582"/>
            <a:ext cx="253167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id="{A686352B-226C-4579-B831-0DC14EC3895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39772" y="4452338"/>
            <a:ext cx="387694" cy="387795"/>
          </a:xfrm>
          <a:prstGeom prst="rect">
            <a:avLst/>
          </a:prstGeom>
        </p:spPr>
      </p:pic>
      <p:pic>
        <p:nvPicPr>
          <p:cNvPr id="20" name="Graphic 19" descr="Network">
            <a:extLst>
              <a:ext uri="{FF2B5EF4-FFF2-40B4-BE49-F238E27FC236}">
                <a16:creationId xmlns:a16="http://schemas.microsoft.com/office/drawing/2014/main" id="{460C8169-012B-451A-A6C2-6FEC0DC82AF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520386" y="4925641"/>
            <a:ext cx="426464" cy="426575"/>
          </a:xfrm>
          <a:prstGeom prst="rect">
            <a:avLst/>
          </a:prstGeom>
        </p:spPr>
      </p:pic>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0306" y="4484692"/>
            <a:ext cx="4539258"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email</a:t>
            </a:r>
            <a:endParaRPr lang="en-IN" dirty="0"/>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0497" y="5012635"/>
            <a:ext cx="4532719"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dirty="0"/>
              <a:t>Website </a:t>
            </a:r>
            <a:r>
              <a:rPr lang="en-US" dirty="0" err="1"/>
              <a:t>url</a:t>
            </a:r>
            <a:r>
              <a:rPr lang="en-US" dirty="0"/>
              <a:t>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8093" y="3158641"/>
            <a:ext cx="5010105"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s-ES"/>
              <a:t>Haga clic para modificar el estilo de título del patrón</a:t>
            </a:r>
            <a:endParaRPr lang="en-US" dirty="0"/>
          </a:p>
        </p:txBody>
      </p:sp>
    </p:spTree>
    <p:extLst>
      <p:ext uri="{BB962C8B-B14F-4D97-AF65-F5344CB8AC3E}">
        <p14:creationId xmlns:p14="http://schemas.microsoft.com/office/powerpoint/2010/main" val="810107028"/>
      </p:ext>
    </p:extLst>
  </p:cSld>
  <p:clrMapOvr>
    <a:masterClrMapping/>
  </p:clrMapOvr>
  <p:transition spd="med" advTm="0">
    <p:wheel spokes="2"/>
  </p:transition>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8882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3814" y="708293"/>
            <a:ext cx="5332640"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1998" y="2173288"/>
            <a:ext cx="5142161" cy="2090808"/>
          </a:xfrm>
        </p:spPr>
        <p:txBody>
          <a:bodyPr anchor="b">
            <a:noAutofit/>
          </a:bodyPr>
          <a:lstStyle>
            <a:lvl1pPr algn="l">
              <a:defRPr sz="5400" b="1" cap="all" baseline="0">
                <a:solidFill>
                  <a:schemeClr val="bg1"/>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1998" y="4279972"/>
            <a:ext cx="5142161"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IN" dirty="0"/>
          </a:p>
        </p:txBody>
      </p:sp>
      <p:grpSp>
        <p:nvGrpSpPr>
          <p:cNvPr id="7" name="Group 13">
            <a:extLst>
              <a:ext uri="{FF2B5EF4-FFF2-40B4-BE49-F238E27FC236}">
                <a16:creationId xmlns:a16="http://schemas.microsoft.com/office/drawing/2014/main" id="{0DC2055F-AE3F-46BE-B57E-A0F1A86D1C36}"/>
              </a:ext>
            </a:extLst>
          </p:cNvPr>
          <p:cNvGrpSpPr/>
          <p:nvPr userDrawn="1"/>
        </p:nvGrpSpPr>
        <p:grpSpPr>
          <a:xfrm>
            <a:off x="-1727855" y="-2049517"/>
            <a:ext cx="8914907"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3242" y="391863"/>
            <a:ext cx="1744797"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8093" y="4233582"/>
            <a:ext cx="253167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057881"/>
      </p:ext>
    </p:extLst>
  </p:cSld>
  <p:clrMapOvr>
    <a:masterClrMapping/>
  </p:clrMapOvr>
  <p:transition spd="med" advTm="0">
    <p:wheel spokes="2"/>
  </p:transition>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633" y="182564"/>
            <a:ext cx="10512862" cy="940181"/>
          </a:xfrm>
        </p:spPr>
        <p:txBody>
          <a:bodyPr anchor="b">
            <a:noAutofit/>
          </a:bodyPr>
          <a:lstStyle>
            <a:lvl1pPr algn="ctr">
              <a:defRPr sz="4000" b="1" cap="all" baseline="0">
                <a:solidFill>
                  <a:schemeClr val="bg1"/>
                </a:solidFill>
              </a:defRPr>
            </a:lvl1pPr>
          </a:lstStyle>
          <a:p>
            <a:r>
              <a:rPr lang="es-ES"/>
              <a:t>Haga clic para modificar el estilo de título del patrón</a:t>
            </a:r>
            <a:endParaRPr lang="en-IN" dirty="0"/>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516" y="6260508"/>
            <a:ext cx="107514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68708" y="6409398"/>
            <a:ext cx="279978"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0737" y="6455740"/>
            <a:ext cx="294383" cy="187367"/>
          </a:xfrm>
        </p:spPr>
        <p:txBody>
          <a:bodyPr lIns="0" tIns="0" rIns="0" bIns="0"/>
          <a:lstStyle>
            <a:lvl1pPr algn="ctr">
              <a:defRPr sz="900">
                <a:solidFill>
                  <a:srgbClr val="2C567A"/>
                </a:solidFill>
                <a:latin typeface="+mn-lt"/>
              </a:defRPr>
            </a:lvl1pPr>
          </a:lstStyle>
          <a:p>
            <a:fld id="{9EC71654-96A5-4280-94F3-931C61A9F92C}" type="slidenum">
              <a:rPr lang="en-IN" smtClean="0"/>
              <a:pPr/>
              <a:t>‹#›</a:t>
            </a:fld>
            <a:endParaRPr lang="en-IN" dirty="0"/>
          </a:p>
        </p:txBody>
      </p:sp>
      <p:grpSp>
        <p:nvGrpSpPr>
          <p:cNvPr id="3" name="Group 3">
            <a:extLst>
              <a:ext uri="{FF2B5EF4-FFF2-40B4-BE49-F238E27FC236}">
                <a16:creationId xmlns:a16="http://schemas.microsoft.com/office/drawing/2014/main" id="{AD5251EA-F450-4DD1-995B-DC89513424C8}"/>
              </a:ext>
            </a:extLst>
          </p:cNvPr>
          <p:cNvGrpSpPr/>
          <p:nvPr userDrawn="1"/>
        </p:nvGrpSpPr>
        <p:grpSpPr>
          <a:xfrm rot="16200000">
            <a:off x="1635799" y="1474520"/>
            <a:ext cx="8917229" cy="10766963"/>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633" y="1153349"/>
            <a:ext cx="10512862"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Tree>
    <p:extLst>
      <p:ext uri="{BB962C8B-B14F-4D97-AF65-F5344CB8AC3E}">
        <p14:creationId xmlns:p14="http://schemas.microsoft.com/office/powerpoint/2010/main" val="4226544123"/>
      </p:ext>
    </p:extLst>
  </p:cSld>
  <p:clrMapOvr>
    <a:masterClrMapping/>
  </p:clrMapOvr>
  <p:transition spd="med" advTm="0">
    <p:wheel spokes="2"/>
  </p:transition>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grpSp>
        <p:nvGrpSpPr>
          <p:cNvPr id="2" name="Group 21">
            <a:extLst>
              <a:ext uri="{FF2B5EF4-FFF2-40B4-BE49-F238E27FC236}">
                <a16:creationId xmlns:a16="http://schemas.microsoft.com/office/drawing/2014/main" id="{60E0B501-22AA-4685-BE9B-A267F6F675A7}"/>
              </a:ext>
            </a:extLst>
          </p:cNvPr>
          <p:cNvGrpSpPr/>
          <p:nvPr userDrawn="1"/>
        </p:nvGrpSpPr>
        <p:grpSpPr>
          <a:xfrm rot="8650774" flipH="1" flipV="1">
            <a:off x="7428109" y="-1843126"/>
            <a:ext cx="4435069"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804" y="-16721"/>
            <a:ext cx="1258290"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68708" y="6409398"/>
            <a:ext cx="279978"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0737" y="6455740"/>
            <a:ext cx="294383"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803" y="1825625"/>
            <a:ext cx="1083504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pic>
        <p:nvPicPr>
          <p:cNvPr id="12" name="Picture 11">
            <a:extLst>
              <a:ext uri="{FF2B5EF4-FFF2-40B4-BE49-F238E27FC236}">
                <a16:creationId xmlns:a16="http://schemas.microsoft.com/office/drawing/2014/main" id="{EC2DFD46-BF74-47BA-A496-92ED1979C3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1923" y="6261436"/>
            <a:ext cx="1072740" cy="414000"/>
          </a:xfrm>
          <a:prstGeom prst="rect">
            <a:avLst/>
          </a:prstGeom>
        </p:spPr>
      </p:pic>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804" y="246621"/>
            <a:ext cx="11147696" cy="920336"/>
          </a:xfrm>
        </p:spPr>
        <p:txBody>
          <a:bodyPr lIns="0" tIns="0" rIns="0" bIns="0" anchor="b">
            <a:noAutofit/>
          </a:bodyPr>
          <a:lstStyle>
            <a:lvl1pPr>
              <a:defRPr sz="3200" b="1" cap="all" baseline="0"/>
            </a:lvl1pPr>
          </a:lstStyle>
          <a:p>
            <a:r>
              <a:rPr lang="es-ES"/>
              <a:t>Haga clic para modificar el estilo de título del patrón</a:t>
            </a:r>
            <a:endParaRPr lang="en-IN"/>
          </a:p>
        </p:txBody>
      </p:sp>
    </p:spTree>
    <p:extLst>
      <p:ext uri="{BB962C8B-B14F-4D97-AF65-F5344CB8AC3E}">
        <p14:creationId xmlns:p14="http://schemas.microsoft.com/office/powerpoint/2010/main" val="3789758977"/>
      </p:ext>
    </p:extLst>
  </p:cSld>
  <p:clrMapOvr>
    <a:masterClrMapping/>
  </p:clrMapOvr>
  <p:transition spd="med" advTm="0">
    <p:wheel spokes="2"/>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grpSp>
        <p:nvGrpSpPr>
          <p:cNvPr id="2" name="Group 17">
            <a:extLst>
              <a:ext uri="{FF2B5EF4-FFF2-40B4-BE49-F238E27FC236}">
                <a16:creationId xmlns:a16="http://schemas.microsoft.com/office/drawing/2014/main" id="{C2A6B906-ACDA-40FD-8AC8-0B693AB12796}"/>
              </a:ext>
            </a:extLst>
          </p:cNvPr>
          <p:cNvGrpSpPr/>
          <p:nvPr userDrawn="1"/>
        </p:nvGrpSpPr>
        <p:grpSpPr>
          <a:xfrm rot="8650774" flipH="1" flipV="1">
            <a:off x="7428109" y="-1843126"/>
            <a:ext cx="4435069"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804" y="-16721"/>
            <a:ext cx="1258290"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68708" y="6409398"/>
            <a:ext cx="279978"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0737" y="6455740"/>
            <a:ext cx="294383"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803" y="1825625"/>
            <a:ext cx="5502429"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0592" y="1825625"/>
            <a:ext cx="5180251"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pic>
        <p:nvPicPr>
          <p:cNvPr id="13" name="Picture 12">
            <a:extLst>
              <a:ext uri="{FF2B5EF4-FFF2-40B4-BE49-F238E27FC236}">
                <a16:creationId xmlns:a16="http://schemas.microsoft.com/office/drawing/2014/main" id="{332150F9-14BF-4DCB-884D-49596914C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1923" y="6261436"/>
            <a:ext cx="1072740" cy="414000"/>
          </a:xfrm>
          <a:prstGeom prst="rect">
            <a:avLst/>
          </a:prstGeom>
        </p:spPr>
      </p:pic>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804" y="246621"/>
            <a:ext cx="11147696" cy="920336"/>
          </a:xfrm>
        </p:spPr>
        <p:txBody>
          <a:bodyPr lIns="0" tIns="0" rIns="0" bIns="0" anchor="b">
            <a:noAutofit/>
          </a:bodyPr>
          <a:lstStyle>
            <a:lvl1pPr>
              <a:defRPr sz="3200" b="1" cap="all" baseline="0"/>
            </a:lvl1pPr>
          </a:lstStyle>
          <a:p>
            <a:r>
              <a:rPr lang="es-ES"/>
              <a:t>Haga clic para modificar el estilo de título del patrón</a:t>
            </a:r>
            <a:endParaRPr lang="en-IN"/>
          </a:p>
        </p:txBody>
      </p:sp>
    </p:spTree>
    <p:extLst>
      <p:ext uri="{BB962C8B-B14F-4D97-AF65-F5344CB8AC3E}">
        <p14:creationId xmlns:p14="http://schemas.microsoft.com/office/powerpoint/2010/main" val="2092934224"/>
      </p:ext>
    </p:extLst>
  </p:cSld>
  <p:clrMapOvr>
    <a:masterClrMapping/>
  </p:clrMapOvr>
  <p:transition spd="med" advTm="0">
    <p:wheel spokes="2"/>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grpSp>
        <p:nvGrpSpPr>
          <p:cNvPr id="2" name="Group 19">
            <a:extLst>
              <a:ext uri="{FF2B5EF4-FFF2-40B4-BE49-F238E27FC236}">
                <a16:creationId xmlns:a16="http://schemas.microsoft.com/office/drawing/2014/main" id="{616F52B4-215E-4237-893C-E22B23804744}"/>
              </a:ext>
            </a:extLst>
          </p:cNvPr>
          <p:cNvGrpSpPr/>
          <p:nvPr userDrawn="1"/>
        </p:nvGrpSpPr>
        <p:grpSpPr>
          <a:xfrm rot="8650774" flipH="1" flipV="1">
            <a:off x="7428109" y="-1843126"/>
            <a:ext cx="4435069"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804" y="-16721"/>
            <a:ext cx="1258290"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68708" y="6409398"/>
            <a:ext cx="279978"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0737" y="6455740"/>
            <a:ext cx="294383"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804" y="1681163"/>
            <a:ext cx="5156444"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804" y="2505075"/>
            <a:ext cx="5156444"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0593" y="1681163"/>
            <a:ext cx="518183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0593" y="2505075"/>
            <a:ext cx="518183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pic>
        <p:nvPicPr>
          <p:cNvPr id="21" name="Picture 20">
            <a:extLst>
              <a:ext uri="{FF2B5EF4-FFF2-40B4-BE49-F238E27FC236}">
                <a16:creationId xmlns:a16="http://schemas.microsoft.com/office/drawing/2014/main" id="{03383C6B-3BE4-4380-AF26-1C21492FCE8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1923" y="6261436"/>
            <a:ext cx="1072740" cy="414000"/>
          </a:xfrm>
          <a:prstGeom prst="rect">
            <a:avLst/>
          </a:prstGeom>
        </p:spPr>
      </p:pic>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804" y="246621"/>
            <a:ext cx="11147696" cy="920336"/>
          </a:xfrm>
        </p:spPr>
        <p:txBody>
          <a:bodyPr lIns="0" tIns="0" rIns="0" bIns="0" anchor="b">
            <a:noAutofit/>
          </a:bodyPr>
          <a:lstStyle>
            <a:lvl1pPr>
              <a:defRPr sz="3200" b="1" cap="all" baseline="0"/>
            </a:lvl1pPr>
          </a:lstStyle>
          <a:p>
            <a:r>
              <a:rPr lang="es-ES"/>
              <a:t>Haga clic para modificar el estilo de título del patrón</a:t>
            </a:r>
            <a:endParaRPr lang="en-IN"/>
          </a:p>
        </p:txBody>
      </p:sp>
    </p:spTree>
    <p:extLst>
      <p:ext uri="{BB962C8B-B14F-4D97-AF65-F5344CB8AC3E}">
        <p14:creationId xmlns:p14="http://schemas.microsoft.com/office/powerpoint/2010/main" val="2461794619"/>
      </p:ext>
    </p:extLst>
  </p:cSld>
  <p:clrMapOvr>
    <a:masterClrMapping/>
  </p:clrMapOvr>
  <p:transition spd="med" advTm="0">
    <p:wheel spokes="2"/>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4413" y="768485"/>
            <a:ext cx="5304280"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grpSp>
        <p:nvGrpSpPr>
          <p:cNvPr id="2" name="Group 13">
            <a:extLst>
              <a:ext uri="{FF2B5EF4-FFF2-40B4-BE49-F238E27FC236}">
                <a16:creationId xmlns:a16="http://schemas.microsoft.com/office/drawing/2014/main" id="{0DC2055F-AE3F-46BE-B57E-A0F1A86D1C36}"/>
              </a:ext>
            </a:extLst>
          </p:cNvPr>
          <p:cNvGrpSpPr/>
          <p:nvPr userDrawn="1"/>
        </p:nvGrpSpPr>
        <p:grpSpPr>
          <a:xfrm flipH="1">
            <a:off x="5399380" y="-2003509"/>
            <a:ext cx="8914907"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570" y="457200"/>
            <a:ext cx="3931213" cy="1600200"/>
          </a:xfrm>
        </p:spPr>
        <p:txBody>
          <a:bodyPr anchor="b"/>
          <a:lstStyle>
            <a:lvl1pPr>
              <a:defRPr sz="3200"/>
            </a:lvl1pPr>
          </a:lstStyle>
          <a:p>
            <a:r>
              <a:rPr lang="es-ES"/>
              <a:t>Haga clic para modificar el estilo de título del patrón</a:t>
            </a:r>
            <a:endParaRPr lang="en-US"/>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570" y="2057400"/>
            <a:ext cx="3931213"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pic>
        <p:nvPicPr>
          <p:cNvPr id="8" name="Picture 7">
            <a:extLst>
              <a:ext uri="{FF2B5EF4-FFF2-40B4-BE49-F238E27FC236}">
                <a16:creationId xmlns:a16="http://schemas.microsoft.com/office/drawing/2014/main" id="{06298D65-1027-4897-A948-DCEEF8FC3D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1923" y="6261436"/>
            <a:ext cx="1072740" cy="414000"/>
          </a:xfrm>
          <a:prstGeom prst="rect">
            <a:avLst/>
          </a:prstGeom>
        </p:spPr>
      </p:pic>
    </p:spTree>
    <p:extLst>
      <p:ext uri="{BB962C8B-B14F-4D97-AF65-F5344CB8AC3E}">
        <p14:creationId xmlns:p14="http://schemas.microsoft.com/office/powerpoint/2010/main" val="2107185743"/>
      </p:ext>
    </p:extLst>
  </p:cSld>
  <p:clrMapOvr>
    <a:masterClrMapping/>
  </p:clrMapOvr>
  <p:transition spd="med" advTm="0">
    <p:wheel spokes="2"/>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grpSp>
        <p:nvGrpSpPr>
          <p:cNvPr id="2" name="Group 18">
            <a:extLst>
              <a:ext uri="{FF2B5EF4-FFF2-40B4-BE49-F238E27FC236}">
                <a16:creationId xmlns:a16="http://schemas.microsoft.com/office/drawing/2014/main" id="{9F866E5C-B8AA-4805-B232-831BA01AAF16}"/>
              </a:ext>
            </a:extLst>
          </p:cNvPr>
          <p:cNvGrpSpPr/>
          <p:nvPr userDrawn="1"/>
        </p:nvGrpSpPr>
        <p:grpSpPr>
          <a:xfrm rot="8650774" flipH="1" flipV="1">
            <a:off x="7428109" y="-1843126"/>
            <a:ext cx="4435069"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804" y="-16721"/>
            <a:ext cx="1258290"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68708" y="6409398"/>
            <a:ext cx="279978"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0737" y="6455740"/>
            <a:ext cx="294383"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570" y="457200"/>
            <a:ext cx="3931213" cy="1600200"/>
          </a:xfrm>
        </p:spPr>
        <p:txBody>
          <a:bodyPr anchor="b"/>
          <a:lstStyle>
            <a:lvl1pPr>
              <a:defRPr sz="3200"/>
            </a:lvl1pPr>
          </a:lstStyle>
          <a:p>
            <a:r>
              <a:rPr lang="es-ES"/>
              <a:t>Haga clic para modificar el estilo de título del patrón</a:t>
            </a:r>
            <a:endParaRPr lang="en-US"/>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570" y="2057400"/>
            <a:ext cx="39312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1838" y="457201"/>
            <a:ext cx="6170593"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pic>
        <p:nvPicPr>
          <p:cNvPr id="13" name="Picture 12">
            <a:extLst>
              <a:ext uri="{FF2B5EF4-FFF2-40B4-BE49-F238E27FC236}">
                <a16:creationId xmlns:a16="http://schemas.microsoft.com/office/drawing/2014/main" id="{91881DEA-0ECB-4310-ADF5-4337ACB4338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1923" y="6261436"/>
            <a:ext cx="1072740" cy="414000"/>
          </a:xfrm>
          <a:prstGeom prst="rect">
            <a:avLst/>
          </a:prstGeom>
        </p:spPr>
      </p:pic>
    </p:spTree>
    <p:extLst>
      <p:ext uri="{BB962C8B-B14F-4D97-AF65-F5344CB8AC3E}">
        <p14:creationId xmlns:p14="http://schemas.microsoft.com/office/powerpoint/2010/main" val="3025310205"/>
      </p:ext>
    </p:extLst>
  </p:cSld>
  <p:clrMapOvr>
    <a:masterClrMapping/>
  </p:clrMapOvr>
  <p:transition spd="med" advTm="0">
    <p:wheel spokes="2"/>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endParaRPr lang="es-DO"/>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s-DO" dirty="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1/19/2019</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A3F31473-23EB-4724-8B59-FE6D21D89FA4}" type="slidenum">
              <a:rPr lang="en-US" smtClean="0"/>
              <a:pPr/>
              <a:t>‹#›</a:t>
            </a:fld>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47" Type="http://schemas.openxmlformats.org/officeDocument/2006/relationships/slideLayout" Target="../slideLayouts/slideLayout60.xml"/><Relationship Id="rId50" Type="http://schemas.openxmlformats.org/officeDocument/2006/relationships/slideLayout" Target="../slideLayouts/slideLayout63.xml"/><Relationship Id="rId55" Type="http://schemas.openxmlformats.org/officeDocument/2006/relationships/slideLayout" Target="../slideLayouts/slideLayout68.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slideLayout" Target="../slideLayouts/slideLayout59.xml"/><Relationship Id="rId59"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41" Type="http://schemas.openxmlformats.org/officeDocument/2006/relationships/slideLayout" Target="../slideLayouts/slideLayout54.xml"/><Relationship Id="rId54" Type="http://schemas.openxmlformats.org/officeDocument/2006/relationships/slideLayout" Target="../slideLayouts/slideLayout67.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53" Type="http://schemas.openxmlformats.org/officeDocument/2006/relationships/slideLayout" Target="../slideLayouts/slideLayout66.xml"/><Relationship Id="rId58" Type="http://schemas.openxmlformats.org/officeDocument/2006/relationships/slideLayout" Target="../slideLayouts/slideLayout71.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49" Type="http://schemas.openxmlformats.org/officeDocument/2006/relationships/slideLayout" Target="../slideLayouts/slideLayout62.xml"/><Relationship Id="rId57" Type="http://schemas.openxmlformats.org/officeDocument/2006/relationships/slideLayout" Target="../slideLayouts/slideLayout70.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52" Type="http://schemas.openxmlformats.org/officeDocument/2006/relationships/slideLayout" Target="../slideLayouts/slideLayout65.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48" Type="http://schemas.openxmlformats.org/officeDocument/2006/relationships/slideLayout" Target="../slideLayouts/slideLayout61.xml"/><Relationship Id="rId56" Type="http://schemas.openxmlformats.org/officeDocument/2006/relationships/slideLayout" Target="../slideLayouts/slideLayout69.xml"/><Relationship Id="rId8" Type="http://schemas.openxmlformats.org/officeDocument/2006/relationships/slideLayout" Target="../slideLayouts/slideLayout21.xml"/><Relationship Id="rId51" Type="http://schemas.openxmlformats.org/officeDocument/2006/relationships/slideLayout" Target="../slideLayouts/slideLayout64.xml"/><Relationship Id="rId3"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19" Type="http://schemas.openxmlformats.org/officeDocument/2006/relationships/theme" Target="../theme/theme3.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endParaRPr lang="es-DO"/>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DO" dirty="0"/>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1/19/2019</a:t>
            </a:r>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s-ES"/>
              <a:t>1er. SIMPOSIO AVSEC</a:t>
            </a:r>
          </a:p>
          <a:p>
            <a:r>
              <a:rPr lang="es-ES"/>
              <a:t>“SEGURIDAD DE LA AVIACIÓN CIVIL EN LA AVIACIÓN GENERAL DE REP. DOM.”</a:t>
            </a:r>
            <a:endParaRPr lang="en-US" dirty="0"/>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31473-23EB-4724-8B59-FE6D21D89FA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662" r:id="rId12"/>
    <p:sldLayoutId id="2147483779" r:id="rId13"/>
  </p:sldLayoutIdLst>
  <p:transition spd="med">
    <p:fade/>
  </p:transition>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2" y="279963"/>
            <a:ext cx="10360501" cy="817561"/>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4162" y="1219202"/>
            <a:ext cx="10360501" cy="462756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27864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0" r:id="rId30"/>
    <p:sldLayoutId id="2147483751" r:id="rId31"/>
    <p:sldLayoutId id="2147483752" r:id="rId32"/>
    <p:sldLayoutId id="2147483753" r:id="rId33"/>
    <p:sldLayoutId id="2147483754" r:id="rId34"/>
    <p:sldLayoutId id="2147483755" r:id="rId35"/>
    <p:sldLayoutId id="2147483756" r:id="rId36"/>
    <p:sldLayoutId id="2147483757" r:id="rId37"/>
    <p:sldLayoutId id="2147483758" r:id="rId38"/>
    <p:sldLayoutId id="2147483759" r:id="rId39"/>
    <p:sldLayoutId id="2147483760" r:id="rId40"/>
    <p:sldLayoutId id="2147483761" r:id="rId41"/>
    <p:sldLayoutId id="2147483762" r:id="rId42"/>
    <p:sldLayoutId id="2147483763" r:id="rId43"/>
    <p:sldLayoutId id="2147483764" r:id="rId44"/>
    <p:sldLayoutId id="2147483765" r:id="rId45"/>
    <p:sldLayoutId id="2147483766" r:id="rId46"/>
    <p:sldLayoutId id="2147483767" r:id="rId47"/>
    <p:sldLayoutId id="2147483768" r:id="rId48"/>
    <p:sldLayoutId id="2147483769" r:id="rId49"/>
    <p:sldLayoutId id="2147483770" r:id="rId50"/>
    <p:sldLayoutId id="2147483771" r:id="rId51"/>
    <p:sldLayoutId id="2147483772" r:id="rId52"/>
    <p:sldLayoutId id="2147483773" r:id="rId53"/>
    <p:sldLayoutId id="2147483774" r:id="rId54"/>
    <p:sldLayoutId id="2147483775" r:id="rId55"/>
    <p:sldLayoutId id="2147483776" r:id="rId56"/>
    <p:sldLayoutId id="2147483777" r:id="rId57"/>
    <p:sldLayoutId id="2147483778" r:id="rId58"/>
  </p:sldLayoutIdLst>
  <p:hf hdr="0"/>
  <p:txStyles>
    <p:title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s-ES"/>
              <a:t>Haga clic para modificar el estilo de título del patrón</a:t>
            </a:r>
            <a:endParaRPr lang="en-IN"/>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IN" smtClean="0"/>
              <a:pPr/>
              <a:t>30-01-2019</a:t>
            </a:fld>
            <a:endParaRPr lang="en-IN"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IN" smtClean="0"/>
              <a:pPr/>
              <a:t>‹#›</a:t>
            </a:fld>
            <a:endParaRPr lang="en-IN"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Lst>
  <p:transition spd="med" advTm="0">
    <p:wheel spokes="2"/>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6" Type="http://schemas.openxmlformats.org/officeDocument/2006/relationships/hyperlink" Target="http://forbes.es/life/10185/cual-es-el-precio-de-tener-un-avion-privado/" TargetMode="External"/><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4" Type="http://schemas.openxmlformats.org/officeDocument/2006/relationships/hyperlink" Target="http://forbes.es/life/10185/cual-es-el-precio-de-tener-un-avion-privado/" TargetMode="Externa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siaga.idac.gob.do/" TargetMode="External"/><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unodc.org/ropan/es/firma-del-protocolo-de-los-grupos-de-tareas-conjuntas-de-interdiccin-aeroportuaria-en-la-repblica-dominicana--en-el-marco-proyecto-aircop-financiado-por-la-ue.html"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gif"/></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76.xml"/><Relationship Id="rId5" Type="http://schemas.openxmlformats.org/officeDocument/2006/relationships/image" Target="../media/image41.jpe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08B8-3DB3-4637-AE23-B8DB96D9FCEC}"/>
              </a:ext>
            </a:extLst>
          </p:cNvPr>
          <p:cNvSpPr>
            <a:spLocks noGrp="1"/>
          </p:cNvSpPr>
          <p:nvPr>
            <p:ph type="ctrTitle"/>
          </p:nvPr>
        </p:nvSpPr>
        <p:spPr>
          <a:xfrm>
            <a:off x="4007076" y="2404110"/>
            <a:ext cx="7877028" cy="2164080"/>
          </a:xfrm>
        </p:spPr>
        <p:txBody>
          <a:bodyPr/>
          <a:lstStyle/>
          <a:p>
            <a:pPr algn="ctr"/>
            <a:r>
              <a:rPr lang="es-DO" dirty="0"/>
              <a:t>1</a:t>
            </a:r>
            <a:r>
              <a:rPr lang="es-DO" sz="2000" dirty="0"/>
              <a:t>er</a:t>
            </a:r>
            <a:r>
              <a:rPr lang="es-DO" sz="2800" dirty="0"/>
              <a:t>. SIMPOSIO AVSEC</a:t>
            </a:r>
            <a:br>
              <a:rPr lang="es-DO" sz="2800" dirty="0"/>
            </a:br>
            <a:r>
              <a:rPr lang="es-DO" sz="2800" dirty="0"/>
              <a:t>“ SEGURIDAD DE LA AVIACIÓN CIVIL EN LA</a:t>
            </a:r>
            <a:br>
              <a:rPr lang="es-DO" sz="2800" dirty="0"/>
            </a:br>
            <a:r>
              <a:rPr lang="es-DO" sz="2800" dirty="0"/>
              <a:t> AVIACIÓN GENERAL  DE  REP. DOM.”</a:t>
            </a:r>
            <a:br>
              <a:rPr lang="es-DO" sz="2800" dirty="0"/>
            </a:br>
            <a:br>
              <a:rPr lang="es-DO" sz="2800" dirty="0"/>
            </a:br>
            <a:r>
              <a:rPr lang="es-DO" sz="2000" dirty="0"/>
              <a:t>ACTUALIDAD, RETOS Y COMPROMISOS.</a:t>
            </a:r>
            <a:br>
              <a:rPr lang="es-DO" sz="2000" dirty="0"/>
            </a:br>
            <a:br>
              <a:rPr lang="es-DO" sz="1200" dirty="0"/>
            </a:br>
            <a:endParaRPr lang="en-IN" sz="1200" dirty="0"/>
          </a:p>
        </p:txBody>
      </p:sp>
      <p:pic>
        <p:nvPicPr>
          <p:cNvPr id="10" name="Picture Placeholder 9" descr="city scape">
            <a:extLst>
              <a:ext uri="{FF2B5EF4-FFF2-40B4-BE49-F238E27FC236}">
                <a16:creationId xmlns:a16="http://schemas.microsoft.com/office/drawing/2014/main" id="{ABD7F97D-15E8-4032-B615-0562046B7542}"/>
              </a:ext>
            </a:extLst>
          </p:cNvPr>
          <p:cNvPicPr>
            <a:picLocks noGrp="1" noChangeAspect="1"/>
          </p:cNvPicPr>
          <p:nvPr>
            <p:ph type="pic" sz="quarter" idx="10"/>
          </p:nvPr>
        </p:nvPicPr>
        <p:blipFill>
          <a:blip r:embed="rId3"/>
          <a:stretch>
            <a:fillRect/>
          </a:stretch>
        </p:blipFill>
        <p:spPr>
          <a:xfrm>
            <a:off x="-1660727" y="1434884"/>
            <a:ext cx="6018232" cy="5160420"/>
          </a:xfrm>
        </p:spPr>
      </p:pic>
      <p:pic>
        <p:nvPicPr>
          <p:cNvPr id="7" name="6 Imagen" descr="Logo Cesac sin fondo.png"/>
          <p:cNvPicPr>
            <a:picLocks noChangeAspect="1"/>
          </p:cNvPicPr>
          <p:nvPr/>
        </p:nvPicPr>
        <p:blipFill>
          <a:blip r:embed="rId4" cstate="print"/>
          <a:stretch>
            <a:fillRect/>
          </a:stretch>
        </p:blipFill>
        <p:spPr>
          <a:xfrm>
            <a:off x="-30472" y="120892"/>
            <a:ext cx="1847970" cy="1297456"/>
          </a:xfrm>
          <a:prstGeom prst="rect">
            <a:avLst/>
          </a:prstGeom>
        </p:spPr>
      </p:pic>
      <p:sp>
        <p:nvSpPr>
          <p:cNvPr id="8" name="7 Rectángulo"/>
          <p:cNvSpPr/>
          <p:nvPr/>
        </p:nvSpPr>
        <p:spPr>
          <a:xfrm>
            <a:off x="1645491" y="280722"/>
            <a:ext cx="9080675" cy="2308324"/>
          </a:xfrm>
          <a:prstGeom prst="rect">
            <a:avLst/>
          </a:prstGeom>
        </p:spPr>
        <p:txBody>
          <a:bodyPr wrap="square">
            <a:spAutoFit/>
          </a:bodyPr>
          <a:lstStyle/>
          <a:p>
            <a:r>
              <a:rPr lang="es-DO" sz="3600" dirty="0">
                <a:latin typeface="Britannic Bold" pitchFamily="34" charset="0"/>
              </a:rPr>
              <a:t>CUERPO ESPECIALIZADO EN SEGURIDAD AEROPORTUARIA  Y DE LA AVIACIÓN CIVIL </a:t>
            </a:r>
          </a:p>
          <a:p>
            <a:r>
              <a:rPr lang="es-DO" sz="3600" dirty="0">
                <a:latin typeface="Britannic Bold" pitchFamily="34" charset="0"/>
              </a:rPr>
              <a:t>                         CESAC</a:t>
            </a:r>
            <a:br>
              <a:rPr lang="es-DO" sz="3600" dirty="0">
                <a:latin typeface="Britannic Bold" pitchFamily="34" charset="0"/>
              </a:rPr>
            </a:br>
            <a:endParaRPr lang="es-DO" sz="3600" dirty="0">
              <a:latin typeface="Britannic Bold" pitchFamily="34" charset="0"/>
            </a:endParaRPr>
          </a:p>
        </p:txBody>
      </p:sp>
      <p:pic>
        <p:nvPicPr>
          <p:cNvPr id="12" name="Picture Placeholder 9" descr="city scape">
            <a:extLst>
              <a:ext uri="{FF2B5EF4-FFF2-40B4-BE49-F238E27FC236}">
                <a16:creationId xmlns:a16="http://schemas.microsoft.com/office/drawing/2014/main" id="{ABD7F97D-15E8-4032-B615-0562046B7542}"/>
              </a:ext>
            </a:extLst>
          </p:cNvPr>
          <p:cNvPicPr>
            <a:picLocks noChangeAspect="1"/>
          </p:cNvPicPr>
          <p:nvPr/>
        </p:nvPicPr>
        <p:blipFill>
          <a:blip r:embed="rId5" cstate="print"/>
          <a:stretch>
            <a:fillRect/>
          </a:stretch>
        </p:blipFill>
        <p:spPr>
          <a:xfrm>
            <a:off x="9968173" y="-87481"/>
            <a:ext cx="1858796" cy="1593851"/>
          </a:xfrm>
          <a:prstGeom prst="ellipse">
            <a:avLst/>
          </a:prstGeom>
          <a:solidFill>
            <a:schemeClr val="bg2"/>
          </a:solidFill>
        </p:spPr>
      </p:pic>
      <p:pic>
        <p:nvPicPr>
          <p:cNvPr id="1032" name="Picture 8" descr="C:\Users\Salon.general\Desktop\jjjj.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8755" y="4738685"/>
            <a:ext cx="5519815" cy="15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172060"/>
      </p:ext>
    </p:extLst>
  </p:cSld>
  <p:clrMapOvr>
    <a:masterClrMapping/>
  </p:clrMapOvr>
  <p:transition spd="med" advTm="0">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3F31473-23EB-4724-8B59-FE6D21D89FA4}" type="slidenum">
              <a:rPr lang="en-US" smtClean="0"/>
              <a:pPr/>
              <a:t>10</a:t>
            </a:fld>
            <a:endParaRPr lang="en-US" dirty="0"/>
          </a:p>
        </p:txBody>
      </p:sp>
      <p:sp>
        <p:nvSpPr>
          <p:cNvPr id="6" name="TextBox 5"/>
          <p:cNvSpPr txBox="1"/>
          <p:nvPr/>
        </p:nvSpPr>
        <p:spPr>
          <a:xfrm>
            <a:off x="227012" y="6096000"/>
            <a:ext cx="2286001" cy="400110"/>
          </a:xfrm>
          <a:prstGeom prst="rect">
            <a:avLst/>
          </a:prstGeom>
          <a:noFill/>
        </p:spPr>
        <p:txBody>
          <a:bodyPr wrap="square" rtlCol="0">
            <a:spAutoFit/>
          </a:bodyPr>
          <a:lstStyle/>
          <a:p>
            <a:r>
              <a:rPr lang="es-ES" sz="1000" b="1" dirty="0"/>
              <a:t>Fuente: División de Estadísticas Aeronáuticas, IDAC.	</a:t>
            </a:r>
          </a:p>
        </p:txBody>
      </p:sp>
      <p:graphicFrame>
        <p:nvGraphicFramePr>
          <p:cNvPr id="8" name="Table 7"/>
          <p:cNvGraphicFramePr>
            <a:graphicFrameLocks noGrp="1"/>
          </p:cNvGraphicFramePr>
          <p:nvPr/>
        </p:nvGraphicFramePr>
        <p:xfrm>
          <a:off x="760412" y="1219200"/>
          <a:ext cx="2438400" cy="381000"/>
        </p:xfrm>
        <a:graphic>
          <a:graphicData uri="http://schemas.openxmlformats.org/drawingml/2006/table">
            <a:tbl>
              <a:tblPr/>
              <a:tblGrid>
                <a:gridCol w="1596364">
                  <a:extLst>
                    <a:ext uri="{9D8B030D-6E8A-4147-A177-3AD203B41FA5}">
                      <a16:colId xmlns:a16="http://schemas.microsoft.com/office/drawing/2014/main" val="20000"/>
                    </a:ext>
                  </a:extLst>
                </a:gridCol>
                <a:gridCol w="842036">
                  <a:extLst>
                    <a:ext uri="{9D8B030D-6E8A-4147-A177-3AD203B41FA5}">
                      <a16:colId xmlns:a16="http://schemas.microsoft.com/office/drawing/2014/main" val="20001"/>
                    </a:ext>
                  </a:extLst>
                </a:gridCol>
              </a:tblGrid>
              <a:tr h="381000">
                <a:tc>
                  <a:txBody>
                    <a:bodyPr/>
                    <a:lstStyle/>
                    <a:p>
                      <a:pPr algn="l" fontAlgn="b"/>
                      <a:r>
                        <a:rPr lang="en-US" sz="2200" b="1" i="0" u="none" strike="noStrike" dirty="0">
                          <a:solidFill>
                            <a:srgbClr val="C00000"/>
                          </a:solidFill>
                          <a:latin typeface="Calibri"/>
                        </a:rPr>
                        <a:t>MDSD</a:t>
                      </a:r>
                    </a:p>
                  </a:txBody>
                  <a:tcPr marL="7620" marR="7620" marT="7620" marB="0" anchor="b">
                    <a:lnL>
                      <a:noFill/>
                    </a:lnL>
                    <a:lnR>
                      <a:noFill/>
                    </a:lnR>
                    <a:lnT>
                      <a:noFill/>
                    </a:lnT>
                    <a:lnB>
                      <a:noFill/>
                    </a:lnB>
                  </a:tcPr>
                </a:tc>
                <a:tc>
                  <a:txBody>
                    <a:bodyPr/>
                    <a:lstStyle/>
                    <a:p>
                      <a:pPr algn="r" fontAlgn="b"/>
                      <a:r>
                        <a:rPr lang="en-US" sz="2200" b="1" i="0" u="none" strike="noStrike" dirty="0">
                          <a:solidFill>
                            <a:srgbClr val="C00000"/>
                          </a:solidFill>
                          <a:latin typeface="Calibri"/>
                        </a:rPr>
                        <a:t>-62%</a:t>
                      </a:r>
                    </a:p>
                  </a:txBody>
                  <a:tcPr marL="7620" marR="7620" marT="7620" marB="0" anchor="b">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Chart 8"/>
          <p:cNvGraphicFramePr/>
          <p:nvPr/>
        </p:nvGraphicFramePr>
        <p:xfrm>
          <a:off x="303212" y="2133600"/>
          <a:ext cx="38100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a:spLocks noGrp="1"/>
          </p:cNvSpPr>
          <p:nvPr>
            <p:ph type="title"/>
          </p:nvPr>
        </p:nvSpPr>
        <p:spPr>
          <a:xfrm>
            <a:off x="1903412" y="288927"/>
            <a:ext cx="8686800" cy="473073"/>
          </a:xfrm>
        </p:spPr>
        <p:txBody>
          <a:bodyPr>
            <a:noAutofit/>
          </a:bodyPr>
          <a:lstStyle/>
          <a:p>
            <a:r>
              <a:rPr lang="es-DO" sz="3600" dirty="0"/>
              <a:t>Operaciones Aviación General  LAS AMERICAS</a:t>
            </a:r>
            <a:endParaRPr lang="en-US" sz="3600" dirty="0"/>
          </a:p>
        </p:txBody>
      </p:sp>
      <p:pic>
        <p:nvPicPr>
          <p:cNvPr id="4098" name="Picture 2"/>
          <p:cNvPicPr>
            <a:picLocks noChangeAspect="1" noChangeArrowheads="1"/>
          </p:cNvPicPr>
          <p:nvPr/>
        </p:nvPicPr>
        <p:blipFill>
          <a:blip r:embed="rId3"/>
          <a:srcRect/>
          <a:stretch>
            <a:fillRect/>
          </a:stretch>
        </p:blipFill>
        <p:spPr bwMode="auto">
          <a:xfrm>
            <a:off x="3579812" y="762000"/>
            <a:ext cx="8153400" cy="5648325"/>
          </a:xfrm>
          <a:prstGeom prst="rect">
            <a:avLst/>
          </a:prstGeom>
          <a:noFill/>
          <a:ln w="9525">
            <a:noFill/>
            <a:miter lim="800000"/>
            <a:headEnd/>
            <a:tailEnd/>
          </a:ln>
          <a:effectLst/>
        </p:spPr>
      </p:pic>
      <p:sp>
        <p:nvSpPr>
          <p:cNvPr id="2" name="Date Placeholder 1">
            <a:extLst>
              <a:ext uri="{FF2B5EF4-FFF2-40B4-BE49-F238E27FC236}">
                <a16:creationId xmlns:a16="http://schemas.microsoft.com/office/drawing/2014/main" id="{5CF66C76-0DFB-45F2-A1C5-D4C5A00A4F3F}"/>
              </a:ext>
            </a:extLst>
          </p:cNvPr>
          <p:cNvSpPr>
            <a:spLocks noGrp="1"/>
          </p:cNvSpPr>
          <p:nvPr>
            <p:ph type="dt" sz="half" idx="10"/>
          </p:nvPr>
        </p:nvSpPr>
        <p:spPr/>
        <p:txBody>
          <a:bodyPr/>
          <a:lstStyle/>
          <a:p>
            <a:r>
              <a:rPr lang="en-US" dirty="0"/>
              <a:t>1/19/2019</a:t>
            </a:r>
          </a:p>
        </p:txBody>
      </p:sp>
      <p:sp>
        <p:nvSpPr>
          <p:cNvPr id="4" name="Footer Placeholder 3">
            <a:extLst>
              <a:ext uri="{FF2B5EF4-FFF2-40B4-BE49-F238E27FC236}">
                <a16:creationId xmlns:a16="http://schemas.microsoft.com/office/drawing/2014/main" id="{D441B14F-E0EC-4BDC-A6FB-7E55FDF34311}"/>
              </a:ext>
            </a:extLst>
          </p:cNvPr>
          <p:cNvSpPr>
            <a:spLocks noGrp="1"/>
          </p:cNvSpPr>
          <p:nvPr>
            <p:ph type="ftr" sz="quarter" idx="11"/>
          </p:nvPr>
        </p:nvSpPr>
        <p:spPr/>
        <p:txBody>
          <a:bodyPr/>
          <a:lstStyle/>
          <a:p>
            <a:r>
              <a:rPr lang="es-ES" dirty="0"/>
              <a:t>1er. SIMPOSIO AVSEC</a:t>
            </a:r>
          </a:p>
          <a:p>
            <a:r>
              <a:rPr lang="es-ES" dirty="0"/>
              <a:t>“SEGURIDAD DE LA AVIACIÓN CIVIL EN LA AVIACIÓN GENERAL DE REP. DOM.”</a:t>
            </a:r>
          </a:p>
        </p:txBody>
      </p:sp>
    </p:spTree>
    <p:extLst>
      <p:ext uri="{BB962C8B-B14F-4D97-AF65-F5344CB8AC3E}">
        <p14:creationId xmlns:p14="http://schemas.microsoft.com/office/powerpoint/2010/main" val="37400655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3F31473-23EB-4724-8B59-FE6D21D89FA4}" type="slidenum">
              <a:rPr lang="en-US" smtClean="0"/>
              <a:pPr/>
              <a:t>11</a:t>
            </a:fld>
            <a:endParaRPr lang="en-US" dirty="0"/>
          </a:p>
        </p:txBody>
      </p:sp>
      <p:sp>
        <p:nvSpPr>
          <p:cNvPr id="5" name="TextBox 4"/>
          <p:cNvSpPr txBox="1"/>
          <p:nvPr/>
        </p:nvSpPr>
        <p:spPr>
          <a:xfrm>
            <a:off x="227012" y="5867400"/>
            <a:ext cx="2286001" cy="400110"/>
          </a:xfrm>
          <a:prstGeom prst="rect">
            <a:avLst/>
          </a:prstGeom>
          <a:noFill/>
        </p:spPr>
        <p:txBody>
          <a:bodyPr wrap="square" rtlCol="0">
            <a:spAutoFit/>
          </a:bodyPr>
          <a:lstStyle/>
          <a:p>
            <a:r>
              <a:rPr lang="es-ES" sz="1000" b="1" dirty="0"/>
              <a:t>Fuente: División de Estadísticas Aeronáuticas, IDAC.	</a:t>
            </a:r>
          </a:p>
        </p:txBody>
      </p:sp>
      <p:graphicFrame>
        <p:nvGraphicFramePr>
          <p:cNvPr id="6" name="Table 5"/>
          <p:cNvGraphicFramePr>
            <a:graphicFrameLocks noGrp="1"/>
          </p:cNvGraphicFramePr>
          <p:nvPr/>
        </p:nvGraphicFramePr>
        <p:xfrm>
          <a:off x="455612" y="1066800"/>
          <a:ext cx="2209800" cy="342900"/>
        </p:xfrm>
        <a:graphic>
          <a:graphicData uri="http://schemas.openxmlformats.org/drawingml/2006/table">
            <a:tbl>
              <a:tblPr/>
              <a:tblGrid>
                <a:gridCol w="1446703">
                  <a:extLst>
                    <a:ext uri="{9D8B030D-6E8A-4147-A177-3AD203B41FA5}">
                      <a16:colId xmlns:a16="http://schemas.microsoft.com/office/drawing/2014/main" val="20000"/>
                    </a:ext>
                  </a:extLst>
                </a:gridCol>
                <a:gridCol w="763097">
                  <a:extLst>
                    <a:ext uri="{9D8B030D-6E8A-4147-A177-3AD203B41FA5}">
                      <a16:colId xmlns:a16="http://schemas.microsoft.com/office/drawing/2014/main" val="20001"/>
                    </a:ext>
                  </a:extLst>
                </a:gridCol>
              </a:tblGrid>
              <a:tr h="182880">
                <a:tc>
                  <a:txBody>
                    <a:bodyPr/>
                    <a:lstStyle/>
                    <a:p>
                      <a:pPr algn="l" fontAlgn="b"/>
                      <a:r>
                        <a:rPr lang="en-US" sz="2200" b="1" i="0" u="none" strike="noStrike" dirty="0">
                          <a:solidFill>
                            <a:srgbClr val="002060"/>
                          </a:solidFill>
                          <a:latin typeface="Calibri"/>
                        </a:rPr>
                        <a:t>MDPP</a:t>
                      </a:r>
                    </a:p>
                  </a:txBody>
                  <a:tcPr marL="7620" marR="7620" marT="7620" marB="0" anchor="b">
                    <a:lnL>
                      <a:noFill/>
                    </a:lnL>
                    <a:lnR>
                      <a:noFill/>
                    </a:lnR>
                    <a:lnT>
                      <a:noFill/>
                    </a:lnT>
                    <a:lnB>
                      <a:noFill/>
                    </a:lnB>
                  </a:tcPr>
                </a:tc>
                <a:tc>
                  <a:txBody>
                    <a:bodyPr/>
                    <a:lstStyle/>
                    <a:p>
                      <a:pPr algn="r" fontAlgn="b"/>
                      <a:r>
                        <a:rPr lang="en-US" sz="2200" b="1" i="0" u="none" strike="noStrike" dirty="0">
                          <a:solidFill>
                            <a:srgbClr val="002060"/>
                          </a:solidFill>
                          <a:latin typeface="Calibri"/>
                        </a:rPr>
                        <a:t>46%</a:t>
                      </a:r>
                    </a:p>
                  </a:txBody>
                  <a:tcPr marL="7620" marR="7620" marT="7620" marB="0" anchor="b">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7" name="Chart 6"/>
          <p:cNvGraphicFramePr/>
          <p:nvPr/>
        </p:nvGraphicFramePr>
        <p:xfrm>
          <a:off x="379412" y="1905000"/>
          <a:ext cx="3124200" cy="3733800"/>
        </p:xfrm>
        <a:graphic>
          <a:graphicData uri="http://schemas.openxmlformats.org/drawingml/2006/chart">
            <c:chart xmlns:c="http://schemas.openxmlformats.org/drawingml/2006/chart" xmlns:r="http://schemas.openxmlformats.org/officeDocument/2006/relationships" r:id="rId2"/>
          </a:graphicData>
        </a:graphic>
      </p:graphicFrame>
      <p:pic>
        <p:nvPicPr>
          <p:cNvPr id="5122" name="Picture 2"/>
          <p:cNvPicPr>
            <a:picLocks noChangeAspect="1" noChangeArrowheads="1"/>
          </p:cNvPicPr>
          <p:nvPr/>
        </p:nvPicPr>
        <p:blipFill>
          <a:blip r:embed="rId3"/>
          <a:srcRect/>
          <a:stretch>
            <a:fillRect/>
          </a:stretch>
        </p:blipFill>
        <p:spPr bwMode="auto">
          <a:xfrm>
            <a:off x="3503612" y="838200"/>
            <a:ext cx="8143875" cy="5467350"/>
          </a:xfrm>
          <a:prstGeom prst="rect">
            <a:avLst/>
          </a:prstGeom>
          <a:noFill/>
          <a:ln w="9525">
            <a:noFill/>
            <a:miter lim="800000"/>
            <a:headEnd/>
            <a:tailEnd/>
          </a:ln>
          <a:effectLst/>
        </p:spPr>
      </p:pic>
      <p:sp>
        <p:nvSpPr>
          <p:cNvPr id="8" name="Title 1"/>
          <p:cNvSpPr>
            <a:spLocks noGrp="1"/>
          </p:cNvSpPr>
          <p:nvPr>
            <p:ph type="title"/>
          </p:nvPr>
        </p:nvSpPr>
        <p:spPr>
          <a:xfrm>
            <a:off x="1370012" y="288927"/>
            <a:ext cx="9220200" cy="473073"/>
          </a:xfrm>
        </p:spPr>
        <p:txBody>
          <a:bodyPr>
            <a:noAutofit/>
          </a:bodyPr>
          <a:lstStyle/>
          <a:p>
            <a:r>
              <a:rPr lang="es-DO" sz="3600" dirty="0"/>
              <a:t>Operaciones Aviación General  PUERTO PLATA</a:t>
            </a:r>
            <a:endParaRPr lang="en-US" sz="3600" dirty="0"/>
          </a:p>
        </p:txBody>
      </p:sp>
      <p:sp>
        <p:nvSpPr>
          <p:cNvPr id="2" name="Date Placeholder 1">
            <a:extLst>
              <a:ext uri="{FF2B5EF4-FFF2-40B4-BE49-F238E27FC236}">
                <a16:creationId xmlns:a16="http://schemas.microsoft.com/office/drawing/2014/main" id="{B34E47EA-9C86-4605-9263-0A4D18A709BD}"/>
              </a:ext>
            </a:extLst>
          </p:cNvPr>
          <p:cNvSpPr>
            <a:spLocks noGrp="1"/>
          </p:cNvSpPr>
          <p:nvPr>
            <p:ph type="dt" sz="half" idx="10"/>
          </p:nvPr>
        </p:nvSpPr>
        <p:spPr/>
        <p:txBody>
          <a:bodyPr/>
          <a:lstStyle/>
          <a:p>
            <a:r>
              <a:rPr lang="en-US" dirty="0"/>
              <a:t>1/19/2019</a:t>
            </a:r>
          </a:p>
        </p:txBody>
      </p:sp>
      <p:sp>
        <p:nvSpPr>
          <p:cNvPr id="4" name="Footer Placeholder 3">
            <a:extLst>
              <a:ext uri="{FF2B5EF4-FFF2-40B4-BE49-F238E27FC236}">
                <a16:creationId xmlns:a16="http://schemas.microsoft.com/office/drawing/2014/main" id="{5D3E6D97-6413-4AC3-85A6-315105A7609B}"/>
              </a:ext>
            </a:extLst>
          </p:cNvPr>
          <p:cNvSpPr>
            <a:spLocks noGrp="1"/>
          </p:cNvSpPr>
          <p:nvPr>
            <p:ph type="ftr" sz="quarter" idx="11"/>
          </p:nvPr>
        </p:nvSpPr>
        <p:spPr/>
        <p:txBody>
          <a:bodyPr/>
          <a:lstStyle/>
          <a:p>
            <a:r>
              <a:rPr lang="es-ES" dirty="0"/>
              <a:t>1er. SIMPOSIO AVSEC</a:t>
            </a:r>
          </a:p>
          <a:p>
            <a:r>
              <a:rPr lang="es-ES" dirty="0"/>
              <a:t>“SEGURIDAD DE LA AVIACIÓN CIVIL EN LA AVIACIÓN GENERAL DE REP. DOM.”</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3F31473-23EB-4724-8B59-FE6D21D89FA4}" type="slidenum">
              <a:rPr lang="en-US" smtClean="0"/>
              <a:pPr/>
              <a:t>12</a:t>
            </a:fld>
            <a:endParaRPr lang="en-US" dirty="0"/>
          </a:p>
        </p:txBody>
      </p:sp>
      <p:sp>
        <p:nvSpPr>
          <p:cNvPr id="5" name="TextBox 4"/>
          <p:cNvSpPr txBox="1"/>
          <p:nvPr/>
        </p:nvSpPr>
        <p:spPr>
          <a:xfrm>
            <a:off x="227012" y="6096000"/>
            <a:ext cx="2286001" cy="400110"/>
          </a:xfrm>
          <a:prstGeom prst="rect">
            <a:avLst/>
          </a:prstGeom>
          <a:noFill/>
        </p:spPr>
        <p:txBody>
          <a:bodyPr wrap="square" rtlCol="0">
            <a:spAutoFit/>
          </a:bodyPr>
          <a:lstStyle/>
          <a:p>
            <a:r>
              <a:rPr lang="es-ES" sz="1000" b="1" dirty="0"/>
              <a:t>Fuente: División de Estadísticas Aeronáuticas, IDAC.	</a:t>
            </a:r>
          </a:p>
        </p:txBody>
      </p:sp>
      <p:graphicFrame>
        <p:nvGraphicFramePr>
          <p:cNvPr id="6" name="Table 5"/>
          <p:cNvGraphicFramePr>
            <a:graphicFrameLocks noGrp="1"/>
          </p:cNvGraphicFramePr>
          <p:nvPr/>
        </p:nvGraphicFramePr>
        <p:xfrm>
          <a:off x="760412" y="1219200"/>
          <a:ext cx="1981200" cy="342900"/>
        </p:xfrm>
        <a:graphic>
          <a:graphicData uri="http://schemas.openxmlformats.org/drawingml/2006/table">
            <a:tbl>
              <a:tblPr/>
              <a:tblGrid>
                <a:gridCol w="1297045">
                  <a:extLst>
                    <a:ext uri="{9D8B030D-6E8A-4147-A177-3AD203B41FA5}">
                      <a16:colId xmlns:a16="http://schemas.microsoft.com/office/drawing/2014/main" val="20000"/>
                    </a:ext>
                  </a:extLst>
                </a:gridCol>
                <a:gridCol w="684155">
                  <a:extLst>
                    <a:ext uri="{9D8B030D-6E8A-4147-A177-3AD203B41FA5}">
                      <a16:colId xmlns:a16="http://schemas.microsoft.com/office/drawing/2014/main" val="20001"/>
                    </a:ext>
                  </a:extLst>
                </a:gridCol>
              </a:tblGrid>
              <a:tr h="182880">
                <a:tc>
                  <a:txBody>
                    <a:bodyPr/>
                    <a:lstStyle/>
                    <a:p>
                      <a:pPr algn="l" fontAlgn="b"/>
                      <a:r>
                        <a:rPr lang="en-US" sz="2200" b="1" i="0" u="none" strike="noStrike">
                          <a:solidFill>
                            <a:srgbClr val="C00000"/>
                          </a:solidFill>
                          <a:latin typeface="Calibri"/>
                        </a:rPr>
                        <a:t>MDJB</a:t>
                      </a:r>
                    </a:p>
                  </a:txBody>
                  <a:tcPr marL="7620" marR="7620" marT="7620" marB="0" anchor="b">
                    <a:lnL>
                      <a:noFill/>
                    </a:lnL>
                    <a:lnR>
                      <a:noFill/>
                    </a:lnR>
                    <a:lnT>
                      <a:noFill/>
                    </a:lnT>
                    <a:lnB>
                      <a:noFill/>
                    </a:lnB>
                  </a:tcPr>
                </a:tc>
                <a:tc>
                  <a:txBody>
                    <a:bodyPr/>
                    <a:lstStyle/>
                    <a:p>
                      <a:pPr algn="r" fontAlgn="b"/>
                      <a:r>
                        <a:rPr lang="en-US" sz="2200" b="1" i="0" u="none" strike="noStrike" dirty="0">
                          <a:solidFill>
                            <a:srgbClr val="C00000"/>
                          </a:solidFill>
                          <a:latin typeface="Calibri"/>
                        </a:rPr>
                        <a:t>-23%</a:t>
                      </a:r>
                    </a:p>
                  </a:txBody>
                  <a:tcPr marL="7620" marR="7620" marT="7620" marB="0" anchor="b">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7" name="Chart 6"/>
          <p:cNvGraphicFramePr/>
          <p:nvPr/>
        </p:nvGraphicFramePr>
        <p:xfrm>
          <a:off x="379412" y="1981200"/>
          <a:ext cx="42672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p:cNvSpPr>
            <a:spLocks noGrp="1"/>
          </p:cNvSpPr>
          <p:nvPr>
            <p:ph type="title"/>
          </p:nvPr>
        </p:nvSpPr>
        <p:spPr>
          <a:xfrm>
            <a:off x="1370012" y="288927"/>
            <a:ext cx="9220200" cy="473073"/>
          </a:xfrm>
        </p:spPr>
        <p:txBody>
          <a:bodyPr>
            <a:noAutofit/>
          </a:bodyPr>
          <a:lstStyle/>
          <a:p>
            <a:r>
              <a:rPr lang="es-DO" sz="3600" dirty="0"/>
              <a:t>Operaciones Aviación General  HIGÜERO</a:t>
            </a:r>
            <a:endParaRPr lang="en-US" sz="3600" dirty="0"/>
          </a:p>
        </p:txBody>
      </p:sp>
      <p:pic>
        <p:nvPicPr>
          <p:cNvPr id="6146" name="Picture 2"/>
          <p:cNvPicPr>
            <a:picLocks noChangeAspect="1" noChangeArrowheads="1"/>
          </p:cNvPicPr>
          <p:nvPr/>
        </p:nvPicPr>
        <p:blipFill>
          <a:blip r:embed="rId3"/>
          <a:srcRect/>
          <a:stretch>
            <a:fillRect/>
          </a:stretch>
        </p:blipFill>
        <p:spPr bwMode="auto">
          <a:xfrm>
            <a:off x="3579812" y="990600"/>
            <a:ext cx="8343900" cy="5162550"/>
          </a:xfrm>
          <a:prstGeom prst="rect">
            <a:avLst/>
          </a:prstGeom>
          <a:noFill/>
          <a:ln w="9525">
            <a:noFill/>
            <a:miter lim="800000"/>
            <a:headEnd/>
            <a:tailEnd/>
          </a:ln>
          <a:effectLst/>
        </p:spPr>
      </p:pic>
      <p:sp>
        <p:nvSpPr>
          <p:cNvPr id="2" name="Date Placeholder 1">
            <a:extLst>
              <a:ext uri="{FF2B5EF4-FFF2-40B4-BE49-F238E27FC236}">
                <a16:creationId xmlns:a16="http://schemas.microsoft.com/office/drawing/2014/main" id="{BF72425A-D1CC-4500-ABDF-A967E0736CA5}"/>
              </a:ext>
            </a:extLst>
          </p:cNvPr>
          <p:cNvSpPr>
            <a:spLocks noGrp="1"/>
          </p:cNvSpPr>
          <p:nvPr>
            <p:ph type="dt" sz="half" idx="10"/>
          </p:nvPr>
        </p:nvSpPr>
        <p:spPr/>
        <p:txBody>
          <a:bodyPr/>
          <a:lstStyle/>
          <a:p>
            <a:r>
              <a:rPr lang="en-US" dirty="0"/>
              <a:t>1/19/2019</a:t>
            </a:r>
          </a:p>
        </p:txBody>
      </p:sp>
      <p:sp>
        <p:nvSpPr>
          <p:cNvPr id="4" name="Footer Placeholder 3">
            <a:extLst>
              <a:ext uri="{FF2B5EF4-FFF2-40B4-BE49-F238E27FC236}">
                <a16:creationId xmlns:a16="http://schemas.microsoft.com/office/drawing/2014/main" id="{1569AB21-F9DD-4F75-A03C-D82E467DA178}"/>
              </a:ext>
            </a:extLst>
          </p:cNvPr>
          <p:cNvSpPr>
            <a:spLocks noGrp="1"/>
          </p:cNvSpPr>
          <p:nvPr>
            <p:ph type="ftr" sz="quarter" idx="11"/>
          </p:nvPr>
        </p:nvSpPr>
        <p:spPr/>
        <p:txBody>
          <a:bodyPr/>
          <a:lstStyle/>
          <a:p>
            <a:r>
              <a:rPr lang="es-ES" dirty="0"/>
              <a:t>1er. SIMPOSIO AVSEC</a:t>
            </a:r>
          </a:p>
          <a:p>
            <a:r>
              <a:rPr lang="es-ES" dirty="0"/>
              <a:t>“SEGURIDAD DE LA AVIACIÓN CIVIL EN LA AVIACIÓN GENERAL DE REP. DOM.”</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3F31473-23EB-4724-8B59-FE6D21D89FA4}" type="slidenum">
              <a:rPr lang="en-US" smtClean="0"/>
              <a:pPr/>
              <a:t>13</a:t>
            </a:fld>
            <a:endParaRPr lang="en-US" dirty="0"/>
          </a:p>
        </p:txBody>
      </p:sp>
      <p:sp>
        <p:nvSpPr>
          <p:cNvPr id="5" name="TextBox 4"/>
          <p:cNvSpPr txBox="1"/>
          <p:nvPr/>
        </p:nvSpPr>
        <p:spPr>
          <a:xfrm>
            <a:off x="227012" y="6019800"/>
            <a:ext cx="2286001" cy="400110"/>
          </a:xfrm>
          <a:prstGeom prst="rect">
            <a:avLst/>
          </a:prstGeom>
          <a:noFill/>
        </p:spPr>
        <p:txBody>
          <a:bodyPr wrap="square" rtlCol="0">
            <a:spAutoFit/>
          </a:bodyPr>
          <a:lstStyle/>
          <a:p>
            <a:r>
              <a:rPr lang="es-ES" sz="1000" b="1" dirty="0"/>
              <a:t>Fuente: División de Estadísticas Aeronáuticas, IDAC.	</a:t>
            </a:r>
          </a:p>
        </p:txBody>
      </p:sp>
      <p:graphicFrame>
        <p:nvGraphicFramePr>
          <p:cNvPr id="6" name="Table 5"/>
          <p:cNvGraphicFramePr>
            <a:graphicFrameLocks noGrp="1"/>
          </p:cNvGraphicFramePr>
          <p:nvPr/>
        </p:nvGraphicFramePr>
        <p:xfrm>
          <a:off x="760412" y="1143000"/>
          <a:ext cx="1981200" cy="342900"/>
        </p:xfrm>
        <a:graphic>
          <a:graphicData uri="http://schemas.openxmlformats.org/drawingml/2006/table">
            <a:tbl>
              <a:tblPr/>
              <a:tblGrid>
                <a:gridCol w="1297045">
                  <a:extLst>
                    <a:ext uri="{9D8B030D-6E8A-4147-A177-3AD203B41FA5}">
                      <a16:colId xmlns:a16="http://schemas.microsoft.com/office/drawing/2014/main" val="20000"/>
                    </a:ext>
                  </a:extLst>
                </a:gridCol>
                <a:gridCol w="684155">
                  <a:extLst>
                    <a:ext uri="{9D8B030D-6E8A-4147-A177-3AD203B41FA5}">
                      <a16:colId xmlns:a16="http://schemas.microsoft.com/office/drawing/2014/main" val="20001"/>
                    </a:ext>
                  </a:extLst>
                </a:gridCol>
              </a:tblGrid>
              <a:tr h="182880">
                <a:tc>
                  <a:txBody>
                    <a:bodyPr/>
                    <a:lstStyle/>
                    <a:p>
                      <a:pPr algn="l" fontAlgn="b"/>
                      <a:r>
                        <a:rPr lang="en-US" sz="2200" b="1" i="0" u="none" strike="noStrike" dirty="0">
                          <a:solidFill>
                            <a:srgbClr val="0070C0"/>
                          </a:solidFill>
                          <a:latin typeface="Calibri"/>
                        </a:rPr>
                        <a:t>MDCY</a:t>
                      </a:r>
                    </a:p>
                  </a:txBody>
                  <a:tcPr marL="7620" marR="7620" marT="7620" marB="0" anchor="b">
                    <a:lnL>
                      <a:noFill/>
                    </a:lnL>
                    <a:lnR>
                      <a:noFill/>
                    </a:lnR>
                    <a:lnT>
                      <a:noFill/>
                    </a:lnT>
                    <a:lnB>
                      <a:noFill/>
                    </a:lnB>
                  </a:tcPr>
                </a:tc>
                <a:tc>
                  <a:txBody>
                    <a:bodyPr/>
                    <a:lstStyle/>
                    <a:p>
                      <a:pPr algn="r" fontAlgn="b"/>
                      <a:r>
                        <a:rPr lang="en-US" sz="2200" b="1" i="0" u="none" strike="noStrike" dirty="0">
                          <a:solidFill>
                            <a:srgbClr val="0070C0"/>
                          </a:solidFill>
                          <a:latin typeface="Calibri"/>
                        </a:rPr>
                        <a:t>47%</a:t>
                      </a:r>
                    </a:p>
                  </a:txBody>
                  <a:tcPr marL="7620" marR="7620" marT="7620" marB="0" anchor="b">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7" name="Chart 6"/>
          <p:cNvGraphicFramePr/>
          <p:nvPr/>
        </p:nvGraphicFramePr>
        <p:xfrm>
          <a:off x="227012" y="2133600"/>
          <a:ext cx="3810000" cy="3810000"/>
        </p:xfrm>
        <a:graphic>
          <a:graphicData uri="http://schemas.openxmlformats.org/drawingml/2006/chart">
            <c:chart xmlns:c="http://schemas.openxmlformats.org/drawingml/2006/chart" xmlns:r="http://schemas.openxmlformats.org/officeDocument/2006/relationships" r:id="rId2"/>
          </a:graphicData>
        </a:graphic>
      </p:graphicFrame>
      <p:pic>
        <p:nvPicPr>
          <p:cNvPr id="7170" name="Picture 2"/>
          <p:cNvPicPr>
            <a:picLocks noChangeAspect="1" noChangeArrowheads="1"/>
          </p:cNvPicPr>
          <p:nvPr/>
        </p:nvPicPr>
        <p:blipFill>
          <a:blip r:embed="rId3"/>
          <a:srcRect/>
          <a:stretch>
            <a:fillRect/>
          </a:stretch>
        </p:blipFill>
        <p:spPr bwMode="auto">
          <a:xfrm>
            <a:off x="3503612" y="1202159"/>
            <a:ext cx="8372475" cy="5122441"/>
          </a:xfrm>
          <a:prstGeom prst="rect">
            <a:avLst/>
          </a:prstGeom>
          <a:noFill/>
          <a:ln w="9525">
            <a:noFill/>
            <a:miter lim="800000"/>
            <a:headEnd/>
            <a:tailEnd/>
          </a:ln>
          <a:effectLst/>
        </p:spPr>
      </p:pic>
      <p:sp>
        <p:nvSpPr>
          <p:cNvPr id="8" name="Title 1"/>
          <p:cNvSpPr>
            <a:spLocks noGrp="1"/>
          </p:cNvSpPr>
          <p:nvPr>
            <p:ph type="title"/>
          </p:nvPr>
        </p:nvSpPr>
        <p:spPr>
          <a:xfrm>
            <a:off x="1903412" y="381000"/>
            <a:ext cx="9220200" cy="473073"/>
          </a:xfrm>
        </p:spPr>
        <p:txBody>
          <a:bodyPr>
            <a:noAutofit/>
          </a:bodyPr>
          <a:lstStyle/>
          <a:p>
            <a:r>
              <a:rPr lang="es-DO" sz="3600" dirty="0"/>
              <a:t>Operaciones Aviación General  CATEY</a:t>
            </a:r>
            <a:endParaRPr lang="en-US" sz="3600" dirty="0"/>
          </a:p>
        </p:txBody>
      </p:sp>
      <p:sp>
        <p:nvSpPr>
          <p:cNvPr id="2" name="Date Placeholder 1">
            <a:extLst>
              <a:ext uri="{FF2B5EF4-FFF2-40B4-BE49-F238E27FC236}">
                <a16:creationId xmlns:a16="http://schemas.microsoft.com/office/drawing/2014/main" id="{49764875-106E-4E8D-8433-FE5D4782AC7E}"/>
              </a:ext>
            </a:extLst>
          </p:cNvPr>
          <p:cNvSpPr>
            <a:spLocks noGrp="1"/>
          </p:cNvSpPr>
          <p:nvPr>
            <p:ph type="dt" sz="half" idx="10"/>
          </p:nvPr>
        </p:nvSpPr>
        <p:spPr/>
        <p:txBody>
          <a:bodyPr/>
          <a:lstStyle/>
          <a:p>
            <a:r>
              <a:rPr lang="en-US" dirty="0"/>
              <a:t>1/19/2019</a:t>
            </a:r>
          </a:p>
        </p:txBody>
      </p:sp>
      <p:sp>
        <p:nvSpPr>
          <p:cNvPr id="4" name="Footer Placeholder 3">
            <a:extLst>
              <a:ext uri="{FF2B5EF4-FFF2-40B4-BE49-F238E27FC236}">
                <a16:creationId xmlns:a16="http://schemas.microsoft.com/office/drawing/2014/main" id="{C6A29BF8-C680-44BE-B66F-86FCE8CDA236}"/>
              </a:ext>
            </a:extLst>
          </p:cNvPr>
          <p:cNvSpPr>
            <a:spLocks noGrp="1"/>
          </p:cNvSpPr>
          <p:nvPr>
            <p:ph type="ftr" sz="quarter" idx="11"/>
          </p:nvPr>
        </p:nvSpPr>
        <p:spPr/>
        <p:txBody>
          <a:bodyPr/>
          <a:lstStyle/>
          <a:p>
            <a:r>
              <a:rPr lang="es-ES" dirty="0"/>
              <a:t>1er. SIMPOSIO AVSEC</a:t>
            </a:r>
          </a:p>
          <a:p>
            <a:r>
              <a:rPr lang="es-ES" dirty="0"/>
              <a:t>“SEGURIDAD DE LA AVIACIÓN CIVIL EN LA AVIACIÓN GENERAL DE REP. DOM.”</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5966202" y="3362325"/>
            <a:ext cx="5005010" cy="706313"/>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b="1" dirty="0">
              <a:solidFill>
                <a:srgbClr val="FFFFFF"/>
              </a:solidFill>
            </a:endParaRPr>
          </a:p>
        </p:txBody>
      </p:sp>
      <p:grpSp>
        <p:nvGrpSpPr>
          <p:cNvPr id="2" name="Group 4"/>
          <p:cNvGrpSpPr/>
          <p:nvPr/>
        </p:nvGrpSpPr>
        <p:grpSpPr>
          <a:xfrm>
            <a:off x="3799264" y="2848892"/>
            <a:ext cx="4341812" cy="2113635"/>
            <a:chOff x="3251200" y="3049219"/>
            <a:chExt cx="5778502" cy="3015033"/>
          </a:xfrm>
        </p:grpSpPr>
        <p:sp>
          <p:nvSpPr>
            <p:cNvPr id="6" name="Freeform 11"/>
            <p:cNvSpPr>
              <a:spLocks/>
            </p:cNvSpPr>
            <p:nvPr/>
          </p:nvSpPr>
          <p:spPr bwMode="auto">
            <a:xfrm>
              <a:off x="3251200" y="3807885"/>
              <a:ext cx="2889251" cy="2256367"/>
            </a:xfrm>
            <a:custGeom>
              <a:avLst/>
              <a:gdLst>
                <a:gd name="T0" fmla="*/ 0 w 1365"/>
                <a:gd name="T1" fmla="*/ 476 h 1066"/>
                <a:gd name="T2" fmla="*/ 1365 w 1365"/>
                <a:gd name="T3" fmla="*/ 1066 h 1066"/>
                <a:gd name="T4" fmla="*/ 1365 w 1365"/>
                <a:gd name="T5" fmla="*/ 393 h 1066"/>
                <a:gd name="T6" fmla="*/ 454 w 1365"/>
                <a:gd name="T7" fmla="*/ 0 h 1066"/>
                <a:gd name="T8" fmla="*/ 0 w 1365"/>
                <a:gd name="T9" fmla="*/ 476 h 1066"/>
              </a:gdLst>
              <a:ahLst/>
              <a:cxnLst>
                <a:cxn ang="0">
                  <a:pos x="T0" y="T1"/>
                </a:cxn>
                <a:cxn ang="0">
                  <a:pos x="T2" y="T3"/>
                </a:cxn>
                <a:cxn ang="0">
                  <a:pos x="T4" y="T5"/>
                </a:cxn>
                <a:cxn ang="0">
                  <a:pos x="T6" y="T7"/>
                </a:cxn>
                <a:cxn ang="0">
                  <a:pos x="T8" y="T9"/>
                </a:cxn>
              </a:cxnLst>
              <a:rect l="0" t="0" r="r" b="b"/>
              <a:pathLst>
                <a:path w="1365" h="1066">
                  <a:moveTo>
                    <a:pt x="0" y="476"/>
                  </a:moveTo>
                  <a:lnTo>
                    <a:pt x="1365" y="1066"/>
                  </a:lnTo>
                  <a:lnTo>
                    <a:pt x="1365" y="393"/>
                  </a:lnTo>
                  <a:lnTo>
                    <a:pt x="454" y="0"/>
                  </a:lnTo>
                  <a:lnTo>
                    <a:pt x="0" y="476"/>
                  </a:lnTo>
                  <a:close/>
                </a:path>
              </a:pathLst>
            </a:cu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sp>
          <p:nvSpPr>
            <p:cNvPr id="7" name="Freeform 14"/>
            <p:cNvSpPr>
              <a:spLocks/>
            </p:cNvSpPr>
            <p:nvPr/>
          </p:nvSpPr>
          <p:spPr bwMode="auto">
            <a:xfrm>
              <a:off x="6140451" y="3807885"/>
              <a:ext cx="2889251" cy="2256367"/>
            </a:xfrm>
            <a:custGeom>
              <a:avLst/>
              <a:gdLst>
                <a:gd name="T0" fmla="*/ 0 w 1365"/>
                <a:gd name="T1" fmla="*/ 1066 h 1066"/>
                <a:gd name="T2" fmla="*/ 1365 w 1365"/>
                <a:gd name="T3" fmla="*/ 476 h 1066"/>
                <a:gd name="T4" fmla="*/ 910 w 1365"/>
                <a:gd name="T5" fmla="*/ 0 h 1066"/>
                <a:gd name="T6" fmla="*/ 0 w 1365"/>
                <a:gd name="T7" fmla="*/ 393 h 1066"/>
                <a:gd name="T8" fmla="*/ 0 w 1365"/>
                <a:gd name="T9" fmla="*/ 1066 h 1066"/>
              </a:gdLst>
              <a:ahLst/>
              <a:cxnLst>
                <a:cxn ang="0">
                  <a:pos x="T0" y="T1"/>
                </a:cxn>
                <a:cxn ang="0">
                  <a:pos x="T2" y="T3"/>
                </a:cxn>
                <a:cxn ang="0">
                  <a:pos x="T4" y="T5"/>
                </a:cxn>
                <a:cxn ang="0">
                  <a:pos x="T6" y="T7"/>
                </a:cxn>
                <a:cxn ang="0">
                  <a:pos x="T8" y="T9"/>
                </a:cxn>
              </a:cxnLst>
              <a:rect l="0" t="0" r="r" b="b"/>
              <a:pathLst>
                <a:path w="1365" h="1066">
                  <a:moveTo>
                    <a:pt x="0" y="1066"/>
                  </a:moveTo>
                  <a:lnTo>
                    <a:pt x="1365" y="476"/>
                  </a:lnTo>
                  <a:lnTo>
                    <a:pt x="910" y="0"/>
                  </a:lnTo>
                  <a:lnTo>
                    <a:pt x="0" y="393"/>
                  </a:lnTo>
                  <a:lnTo>
                    <a:pt x="0" y="1066"/>
                  </a:lnTo>
                  <a:close/>
                </a:path>
              </a:pathLst>
            </a:cu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sp>
          <p:nvSpPr>
            <p:cNvPr id="8" name="Parallelogram 3"/>
            <p:cNvSpPr/>
            <p:nvPr/>
          </p:nvSpPr>
          <p:spPr>
            <a:xfrm>
              <a:off x="4205574" y="3049219"/>
              <a:ext cx="3863897" cy="1592773"/>
            </a:xfrm>
            <a:custGeom>
              <a:avLst/>
              <a:gdLst>
                <a:gd name="connsiteX0" fmla="*/ 0 w 3636000"/>
                <a:gd name="connsiteY0" fmla="*/ 2338917 h 2338917"/>
                <a:gd name="connsiteX1" fmla="*/ 894332 w 3636000"/>
                <a:gd name="connsiteY1" fmla="*/ 0 h 2338917"/>
                <a:gd name="connsiteX2" fmla="*/ 3636000 w 3636000"/>
                <a:gd name="connsiteY2" fmla="*/ 0 h 2338917"/>
                <a:gd name="connsiteX3" fmla="*/ 2741668 w 3636000"/>
                <a:gd name="connsiteY3" fmla="*/ 2338917 h 2338917"/>
                <a:gd name="connsiteX4" fmla="*/ 0 w 3636000"/>
                <a:gd name="connsiteY4" fmla="*/ 2338917 h 2338917"/>
                <a:gd name="connsiteX0" fmla="*/ 0 w 3636000"/>
                <a:gd name="connsiteY0" fmla="*/ 2338917 h 3152517"/>
                <a:gd name="connsiteX1" fmla="*/ 894332 w 3636000"/>
                <a:gd name="connsiteY1" fmla="*/ 0 h 3152517"/>
                <a:gd name="connsiteX2" fmla="*/ 3636000 w 3636000"/>
                <a:gd name="connsiteY2" fmla="*/ 0 h 3152517"/>
                <a:gd name="connsiteX3" fmla="*/ 1949668 w 3636000"/>
                <a:gd name="connsiteY3" fmla="*/ 3152517 h 3152517"/>
                <a:gd name="connsiteX4" fmla="*/ 0 w 3636000"/>
                <a:gd name="connsiteY4" fmla="*/ 2338917 h 3152517"/>
                <a:gd name="connsiteX0" fmla="*/ 0 w 3895200"/>
                <a:gd name="connsiteY0" fmla="*/ 2338917 h 3152517"/>
                <a:gd name="connsiteX1" fmla="*/ 894332 w 3895200"/>
                <a:gd name="connsiteY1" fmla="*/ 0 h 3152517"/>
                <a:gd name="connsiteX2" fmla="*/ 3895200 w 3895200"/>
                <a:gd name="connsiteY2" fmla="*/ 2332800 h 3152517"/>
                <a:gd name="connsiteX3" fmla="*/ 1949668 w 3895200"/>
                <a:gd name="connsiteY3" fmla="*/ 3152517 h 3152517"/>
                <a:gd name="connsiteX4" fmla="*/ 0 w 3895200"/>
                <a:gd name="connsiteY4" fmla="*/ 2338917 h 3152517"/>
                <a:gd name="connsiteX0" fmla="*/ 0 w 3895200"/>
                <a:gd name="connsiteY0" fmla="*/ 6117 h 819717"/>
                <a:gd name="connsiteX1" fmla="*/ 1909532 w 3895200"/>
                <a:gd name="connsiteY1" fmla="*/ 64800 h 819717"/>
                <a:gd name="connsiteX2" fmla="*/ 3895200 w 3895200"/>
                <a:gd name="connsiteY2" fmla="*/ 0 h 819717"/>
                <a:gd name="connsiteX3" fmla="*/ 1949668 w 3895200"/>
                <a:gd name="connsiteY3" fmla="*/ 819717 h 819717"/>
                <a:gd name="connsiteX4" fmla="*/ 0 w 3895200"/>
                <a:gd name="connsiteY4" fmla="*/ 6117 h 819717"/>
                <a:gd name="connsiteX0" fmla="*/ 0 w 3895200"/>
                <a:gd name="connsiteY0" fmla="*/ 430917 h 1244517"/>
                <a:gd name="connsiteX1" fmla="*/ 1923932 w 3895200"/>
                <a:gd name="connsiteY1" fmla="*/ 0 h 1244517"/>
                <a:gd name="connsiteX2" fmla="*/ 3895200 w 3895200"/>
                <a:gd name="connsiteY2" fmla="*/ 424800 h 1244517"/>
                <a:gd name="connsiteX3" fmla="*/ 1949668 w 3895200"/>
                <a:gd name="connsiteY3" fmla="*/ 1244517 h 1244517"/>
                <a:gd name="connsiteX4" fmla="*/ 0 w 3895200"/>
                <a:gd name="connsiteY4" fmla="*/ 430917 h 1244517"/>
                <a:gd name="connsiteX0" fmla="*/ 0 w 3895200"/>
                <a:gd name="connsiteY0" fmla="*/ 690117 h 1503717"/>
                <a:gd name="connsiteX1" fmla="*/ 1923932 w 3895200"/>
                <a:gd name="connsiteY1" fmla="*/ 0 h 1503717"/>
                <a:gd name="connsiteX2" fmla="*/ 3895200 w 3895200"/>
                <a:gd name="connsiteY2" fmla="*/ 684000 h 1503717"/>
                <a:gd name="connsiteX3" fmla="*/ 1949668 w 3895200"/>
                <a:gd name="connsiteY3" fmla="*/ 1503717 h 1503717"/>
                <a:gd name="connsiteX4" fmla="*/ 0 w 3895200"/>
                <a:gd name="connsiteY4" fmla="*/ 690117 h 1503717"/>
                <a:gd name="connsiteX0" fmla="*/ 0 w 3895200"/>
                <a:gd name="connsiteY0" fmla="*/ 920517 h 1734117"/>
                <a:gd name="connsiteX1" fmla="*/ 1923932 w 3895200"/>
                <a:gd name="connsiteY1" fmla="*/ 0 h 1734117"/>
                <a:gd name="connsiteX2" fmla="*/ 3895200 w 3895200"/>
                <a:gd name="connsiteY2" fmla="*/ 914400 h 1734117"/>
                <a:gd name="connsiteX3" fmla="*/ 1949668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16346"/>
                <a:gd name="connsiteX1" fmla="*/ 1923932 w 3895200"/>
                <a:gd name="connsiteY1" fmla="*/ 0 h 1716346"/>
                <a:gd name="connsiteX2" fmla="*/ 3895200 w 3895200"/>
                <a:gd name="connsiteY2" fmla="*/ 914400 h 1716346"/>
                <a:gd name="connsiteX3" fmla="*/ 1973900 w 3895200"/>
                <a:gd name="connsiteY3" fmla="*/ 1716346 h 1716346"/>
                <a:gd name="connsiteX4" fmla="*/ 0 w 3895200"/>
                <a:gd name="connsiteY4" fmla="*/ 920517 h 1716346"/>
                <a:gd name="connsiteX0" fmla="*/ 0 w 3895200"/>
                <a:gd name="connsiteY0" fmla="*/ 920517 h 1730886"/>
                <a:gd name="connsiteX1" fmla="*/ 1923932 w 3895200"/>
                <a:gd name="connsiteY1" fmla="*/ 0 h 1730886"/>
                <a:gd name="connsiteX2" fmla="*/ 3895200 w 3895200"/>
                <a:gd name="connsiteY2" fmla="*/ 914400 h 1730886"/>
                <a:gd name="connsiteX3" fmla="*/ 1925433 w 3895200"/>
                <a:gd name="connsiteY3" fmla="*/ 1730886 h 1730886"/>
                <a:gd name="connsiteX4" fmla="*/ 0 w 3895200"/>
                <a:gd name="connsiteY4" fmla="*/ 920517 h 1730886"/>
                <a:gd name="connsiteX0" fmla="*/ 0 w 3895200"/>
                <a:gd name="connsiteY0" fmla="*/ 782404 h 1592773"/>
                <a:gd name="connsiteX1" fmla="*/ 1923932 w 3895200"/>
                <a:gd name="connsiteY1" fmla="*/ 0 h 1592773"/>
                <a:gd name="connsiteX2" fmla="*/ 3895200 w 3895200"/>
                <a:gd name="connsiteY2" fmla="*/ 776287 h 1592773"/>
                <a:gd name="connsiteX3" fmla="*/ 1925433 w 3895200"/>
                <a:gd name="connsiteY3" fmla="*/ 1592773 h 1592773"/>
                <a:gd name="connsiteX4" fmla="*/ 0 w 3895200"/>
                <a:gd name="connsiteY4" fmla="*/ 782404 h 1592773"/>
                <a:gd name="connsiteX0" fmla="*/ 0 w 3886962"/>
                <a:gd name="connsiteY0" fmla="*/ 759338 h 1592773"/>
                <a:gd name="connsiteX1" fmla="*/ 1915694 w 3886962"/>
                <a:gd name="connsiteY1" fmla="*/ 0 h 1592773"/>
                <a:gd name="connsiteX2" fmla="*/ 3886962 w 3886962"/>
                <a:gd name="connsiteY2" fmla="*/ 776287 h 1592773"/>
                <a:gd name="connsiteX3" fmla="*/ 1917195 w 3886962"/>
                <a:gd name="connsiteY3" fmla="*/ 1592773 h 1592773"/>
                <a:gd name="connsiteX4" fmla="*/ 0 w 3886962"/>
                <a:gd name="connsiteY4" fmla="*/ 759338 h 1592773"/>
                <a:gd name="connsiteX0" fmla="*/ 0 w 3901791"/>
                <a:gd name="connsiteY0" fmla="*/ 760986 h 1592773"/>
                <a:gd name="connsiteX1" fmla="*/ 1930523 w 3901791"/>
                <a:gd name="connsiteY1" fmla="*/ 0 h 1592773"/>
                <a:gd name="connsiteX2" fmla="*/ 3901791 w 3901791"/>
                <a:gd name="connsiteY2" fmla="*/ 776287 h 1592773"/>
                <a:gd name="connsiteX3" fmla="*/ 1932024 w 3901791"/>
                <a:gd name="connsiteY3" fmla="*/ 1592773 h 1592773"/>
                <a:gd name="connsiteX4" fmla="*/ 0 w 3901791"/>
                <a:gd name="connsiteY4" fmla="*/ 760986 h 1592773"/>
                <a:gd name="connsiteX0" fmla="*/ 0 w 3863897"/>
                <a:gd name="connsiteY0" fmla="*/ 760986 h 1592773"/>
                <a:gd name="connsiteX1" fmla="*/ 1930523 w 3863897"/>
                <a:gd name="connsiteY1" fmla="*/ 0 h 1592773"/>
                <a:gd name="connsiteX2" fmla="*/ 3863897 w 3863897"/>
                <a:gd name="connsiteY2" fmla="*/ 761459 h 1592773"/>
                <a:gd name="connsiteX3" fmla="*/ 1932024 w 3863897"/>
                <a:gd name="connsiteY3" fmla="*/ 1592773 h 1592773"/>
                <a:gd name="connsiteX4" fmla="*/ 0 w 3863897"/>
                <a:gd name="connsiteY4" fmla="*/ 760986 h 1592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897" h="1592773">
                  <a:moveTo>
                    <a:pt x="0" y="760986"/>
                  </a:moveTo>
                  <a:lnTo>
                    <a:pt x="1930523" y="0"/>
                  </a:lnTo>
                  <a:lnTo>
                    <a:pt x="3863897" y="761459"/>
                  </a:lnTo>
                  <a:lnTo>
                    <a:pt x="1932024" y="1592773"/>
                  </a:lnTo>
                  <a:lnTo>
                    <a:pt x="0" y="760986"/>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28" name="Slide Number Placeholder 27"/>
          <p:cNvSpPr>
            <a:spLocks noGrp="1"/>
          </p:cNvSpPr>
          <p:nvPr>
            <p:ph type="sldNum" sz="quarter" idx="12"/>
          </p:nvPr>
        </p:nvSpPr>
        <p:spPr>
          <a:xfrm>
            <a:off x="8736753" y="6356351"/>
            <a:ext cx="2844059" cy="365125"/>
          </a:xfrm>
        </p:spPr>
        <p:txBody>
          <a:bodyPr/>
          <a:lstStyle/>
          <a:p>
            <a:fld id="{A3F31473-23EB-4724-8B59-FE6D21D89FA4}" type="slidenum">
              <a:rPr lang="en-US" smtClean="0"/>
              <a:pPr/>
              <a:t>14</a:t>
            </a:fld>
            <a:endParaRPr lang="en-US" dirty="0"/>
          </a:p>
        </p:txBody>
      </p:sp>
      <p:sp>
        <p:nvSpPr>
          <p:cNvPr id="11" name="Rectangle 6"/>
          <p:cNvSpPr>
            <a:spLocks noChangeArrowheads="1"/>
          </p:cNvSpPr>
          <p:nvPr/>
        </p:nvSpPr>
        <p:spPr bwMode="auto">
          <a:xfrm>
            <a:off x="5931278" y="2600323"/>
            <a:ext cx="5029201" cy="75723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2000" dirty="0">
              <a:solidFill>
                <a:schemeClr val="bg1"/>
              </a:solidFill>
            </a:endParaRPr>
          </a:p>
          <a:p>
            <a:endParaRPr lang="en-US" sz="2000" dirty="0">
              <a:solidFill>
                <a:schemeClr val="bg1"/>
              </a:solidFill>
            </a:endParaRPr>
          </a:p>
        </p:txBody>
      </p:sp>
      <p:sp>
        <p:nvSpPr>
          <p:cNvPr id="12" name="Rectangle 11"/>
          <p:cNvSpPr/>
          <p:nvPr/>
        </p:nvSpPr>
        <p:spPr>
          <a:xfrm>
            <a:off x="7407044" y="2752723"/>
            <a:ext cx="3367230" cy="646331"/>
          </a:xfrm>
          <a:prstGeom prst="rect">
            <a:avLst/>
          </a:prstGeom>
        </p:spPr>
        <p:txBody>
          <a:bodyPr wrap="square" lIns="182880" rIns="182880" bIns="73152">
            <a:spAutoFit/>
          </a:bodyPr>
          <a:lstStyle/>
          <a:p>
            <a:pPr>
              <a:lnSpc>
                <a:spcPct val="95000"/>
              </a:lnSpc>
            </a:pPr>
            <a:r>
              <a:rPr lang="es-DO" b="1" dirty="0">
                <a:solidFill>
                  <a:schemeClr val="bg1"/>
                </a:solidFill>
              </a:rPr>
              <a:t>AVIACIÓN COMERCIAL (REGULAR / CHÁRTER) </a:t>
            </a:r>
            <a:endParaRPr lang="en-US" b="1" dirty="0">
              <a:solidFill>
                <a:schemeClr val="bg1"/>
              </a:solidFill>
            </a:endParaRPr>
          </a:p>
        </p:txBody>
      </p:sp>
      <p:sp>
        <p:nvSpPr>
          <p:cNvPr id="13" name="Rectangle 12"/>
          <p:cNvSpPr/>
          <p:nvPr/>
        </p:nvSpPr>
        <p:spPr>
          <a:xfrm>
            <a:off x="7912478" y="3505200"/>
            <a:ext cx="2783838" cy="397032"/>
          </a:xfrm>
          <a:prstGeom prst="rect">
            <a:avLst/>
          </a:prstGeom>
        </p:spPr>
        <p:txBody>
          <a:bodyPr wrap="square" lIns="182880" rIns="182880" bIns="73152">
            <a:spAutoFit/>
          </a:bodyPr>
          <a:lstStyle/>
          <a:p>
            <a:r>
              <a:rPr lang="es-DO" b="1" dirty="0">
                <a:solidFill>
                  <a:schemeClr val="bg1"/>
                </a:solidFill>
              </a:rPr>
              <a:t>AVIACIÓN</a:t>
            </a:r>
            <a:r>
              <a:rPr lang="en-US" b="1" dirty="0">
                <a:solidFill>
                  <a:schemeClr val="bg1"/>
                </a:solidFill>
              </a:rPr>
              <a:t> GENERAL </a:t>
            </a:r>
          </a:p>
        </p:txBody>
      </p:sp>
      <p:sp>
        <p:nvSpPr>
          <p:cNvPr id="14" name="Rectangle 13"/>
          <p:cNvSpPr/>
          <p:nvPr/>
        </p:nvSpPr>
        <p:spPr>
          <a:xfrm>
            <a:off x="5609111" y="2828927"/>
            <a:ext cx="575799" cy="503215"/>
          </a:xfrm>
          <a:prstGeom prst="rect">
            <a:avLst/>
          </a:prstGeom>
        </p:spPr>
        <p:txBody>
          <a:bodyPr wrap="none" lIns="91440" rIns="91440" bIns="45720">
            <a:spAutoFit/>
          </a:bodyPr>
          <a:lstStyle/>
          <a:p>
            <a:pPr algn="r">
              <a:lnSpc>
                <a:spcPct val="89000"/>
              </a:lnSpc>
            </a:pPr>
            <a:r>
              <a:rPr lang="en-US" sz="3000" dirty="0"/>
              <a:t>02</a:t>
            </a:r>
          </a:p>
        </p:txBody>
      </p:sp>
      <p:sp>
        <p:nvSpPr>
          <p:cNvPr id="15" name="Rectangle 14"/>
          <p:cNvSpPr/>
          <p:nvPr/>
        </p:nvSpPr>
        <p:spPr>
          <a:xfrm>
            <a:off x="6255445" y="3817030"/>
            <a:ext cx="575799" cy="503215"/>
          </a:xfrm>
          <a:prstGeom prst="rect">
            <a:avLst/>
          </a:prstGeom>
        </p:spPr>
        <p:txBody>
          <a:bodyPr wrap="none" lIns="91440" rIns="91440" bIns="45720">
            <a:spAutoFit/>
          </a:bodyPr>
          <a:lstStyle/>
          <a:p>
            <a:pPr algn="r">
              <a:lnSpc>
                <a:spcPct val="89000"/>
              </a:lnSpc>
            </a:pPr>
            <a:r>
              <a:rPr lang="en-US" sz="3000" dirty="0">
                <a:solidFill>
                  <a:schemeClr val="bg1"/>
                </a:solidFill>
              </a:rPr>
              <a:t>01</a:t>
            </a:r>
          </a:p>
        </p:txBody>
      </p:sp>
      <p:grpSp>
        <p:nvGrpSpPr>
          <p:cNvPr id="3" name="Group 16"/>
          <p:cNvGrpSpPr/>
          <p:nvPr/>
        </p:nvGrpSpPr>
        <p:grpSpPr>
          <a:xfrm>
            <a:off x="4519989" y="2366964"/>
            <a:ext cx="2896131" cy="1565463"/>
            <a:chOff x="4212167" y="2406651"/>
            <a:chExt cx="3854451" cy="2233084"/>
          </a:xfrm>
        </p:grpSpPr>
        <p:grpSp>
          <p:nvGrpSpPr>
            <p:cNvPr id="5" name="Group 5"/>
            <p:cNvGrpSpPr/>
            <p:nvPr/>
          </p:nvGrpSpPr>
          <p:grpSpPr>
            <a:xfrm>
              <a:off x="4212167" y="2783418"/>
              <a:ext cx="3854451" cy="1856317"/>
              <a:chOff x="4212167" y="2783418"/>
              <a:chExt cx="3854451" cy="1856317"/>
            </a:xfrm>
          </p:grpSpPr>
          <p:sp>
            <p:nvSpPr>
              <p:cNvPr id="20" name="Freeform 12"/>
              <p:cNvSpPr>
                <a:spLocks/>
              </p:cNvSpPr>
              <p:nvPr/>
            </p:nvSpPr>
            <p:spPr bwMode="auto">
              <a:xfrm>
                <a:off x="4212167" y="2783418"/>
                <a:ext cx="1928284" cy="1856317"/>
              </a:xfrm>
              <a:custGeom>
                <a:avLst/>
                <a:gdLst>
                  <a:gd name="T0" fmla="*/ 462 w 911"/>
                  <a:gd name="T1" fmla="*/ 0 h 877"/>
                  <a:gd name="T2" fmla="*/ 0 w 911"/>
                  <a:gd name="T3" fmla="*/ 484 h 877"/>
                  <a:gd name="T4" fmla="*/ 911 w 911"/>
                  <a:gd name="T5" fmla="*/ 877 h 877"/>
                  <a:gd name="T6" fmla="*/ 911 w 911"/>
                  <a:gd name="T7" fmla="*/ 194 h 877"/>
                  <a:gd name="T8" fmla="*/ 462 w 911"/>
                  <a:gd name="T9" fmla="*/ 0 h 877"/>
                </a:gdLst>
                <a:ahLst/>
                <a:cxnLst>
                  <a:cxn ang="0">
                    <a:pos x="T0" y="T1"/>
                  </a:cxn>
                  <a:cxn ang="0">
                    <a:pos x="T2" y="T3"/>
                  </a:cxn>
                  <a:cxn ang="0">
                    <a:pos x="T4" y="T5"/>
                  </a:cxn>
                  <a:cxn ang="0">
                    <a:pos x="T6" y="T7"/>
                  </a:cxn>
                  <a:cxn ang="0">
                    <a:pos x="T8" y="T9"/>
                  </a:cxn>
                </a:cxnLst>
                <a:rect l="0" t="0" r="r" b="b"/>
                <a:pathLst>
                  <a:path w="911" h="877">
                    <a:moveTo>
                      <a:pt x="462" y="0"/>
                    </a:moveTo>
                    <a:lnTo>
                      <a:pt x="0" y="484"/>
                    </a:lnTo>
                    <a:lnTo>
                      <a:pt x="911" y="877"/>
                    </a:lnTo>
                    <a:lnTo>
                      <a:pt x="911" y="194"/>
                    </a:lnTo>
                    <a:lnTo>
                      <a:pt x="462" y="0"/>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sp>
            <p:nvSpPr>
              <p:cNvPr id="21" name="Freeform 15"/>
              <p:cNvSpPr>
                <a:spLocks/>
              </p:cNvSpPr>
              <p:nvPr/>
            </p:nvSpPr>
            <p:spPr bwMode="auto">
              <a:xfrm>
                <a:off x="6140451" y="2783418"/>
                <a:ext cx="1926167" cy="1856317"/>
              </a:xfrm>
              <a:custGeom>
                <a:avLst/>
                <a:gdLst>
                  <a:gd name="T0" fmla="*/ 0 w 910"/>
                  <a:gd name="T1" fmla="*/ 194 h 877"/>
                  <a:gd name="T2" fmla="*/ 0 w 910"/>
                  <a:gd name="T3" fmla="*/ 877 h 877"/>
                  <a:gd name="T4" fmla="*/ 910 w 910"/>
                  <a:gd name="T5" fmla="*/ 484 h 877"/>
                  <a:gd name="T6" fmla="*/ 448 w 910"/>
                  <a:gd name="T7" fmla="*/ 0 h 877"/>
                  <a:gd name="T8" fmla="*/ 0 w 910"/>
                  <a:gd name="T9" fmla="*/ 194 h 877"/>
                </a:gdLst>
                <a:ahLst/>
                <a:cxnLst>
                  <a:cxn ang="0">
                    <a:pos x="T0" y="T1"/>
                  </a:cxn>
                  <a:cxn ang="0">
                    <a:pos x="T2" y="T3"/>
                  </a:cxn>
                  <a:cxn ang="0">
                    <a:pos x="T4" y="T5"/>
                  </a:cxn>
                  <a:cxn ang="0">
                    <a:pos x="T6" y="T7"/>
                  </a:cxn>
                  <a:cxn ang="0">
                    <a:pos x="T8" y="T9"/>
                  </a:cxn>
                </a:cxnLst>
                <a:rect l="0" t="0" r="r" b="b"/>
                <a:pathLst>
                  <a:path w="910" h="877">
                    <a:moveTo>
                      <a:pt x="0" y="194"/>
                    </a:moveTo>
                    <a:lnTo>
                      <a:pt x="0" y="877"/>
                    </a:lnTo>
                    <a:lnTo>
                      <a:pt x="910" y="484"/>
                    </a:lnTo>
                    <a:lnTo>
                      <a:pt x="448" y="0"/>
                    </a:lnTo>
                    <a:lnTo>
                      <a:pt x="0" y="194"/>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
          <p:nvSpPr>
            <p:cNvPr id="19" name="Parallelogram 3"/>
            <p:cNvSpPr/>
            <p:nvPr/>
          </p:nvSpPr>
          <p:spPr>
            <a:xfrm>
              <a:off x="5190067" y="2406651"/>
              <a:ext cx="1901952" cy="787401"/>
            </a:xfrm>
            <a:custGeom>
              <a:avLst/>
              <a:gdLst>
                <a:gd name="connsiteX0" fmla="*/ 0 w 3636000"/>
                <a:gd name="connsiteY0" fmla="*/ 2338917 h 2338917"/>
                <a:gd name="connsiteX1" fmla="*/ 894332 w 3636000"/>
                <a:gd name="connsiteY1" fmla="*/ 0 h 2338917"/>
                <a:gd name="connsiteX2" fmla="*/ 3636000 w 3636000"/>
                <a:gd name="connsiteY2" fmla="*/ 0 h 2338917"/>
                <a:gd name="connsiteX3" fmla="*/ 2741668 w 3636000"/>
                <a:gd name="connsiteY3" fmla="*/ 2338917 h 2338917"/>
                <a:gd name="connsiteX4" fmla="*/ 0 w 3636000"/>
                <a:gd name="connsiteY4" fmla="*/ 2338917 h 2338917"/>
                <a:gd name="connsiteX0" fmla="*/ 0 w 3636000"/>
                <a:gd name="connsiteY0" fmla="*/ 2338917 h 3152517"/>
                <a:gd name="connsiteX1" fmla="*/ 894332 w 3636000"/>
                <a:gd name="connsiteY1" fmla="*/ 0 h 3152517"/>
                <a:gd name="connsiteX2" fmla="*/ 3636000 w 3636000"/>
                <a:gd name="connsiteY2" fmla="*/ 0 h 3152517"/>
                <a:gd name="connsiteX3" fmla="*/ 1949668 w 3636000"/>
                <a:gd name="connsiteY3" fmla="*/ 3152517 h 3152517"/>
                <a:gd name="connsiteX4" fmla="*/ 0 w 3636000"/>
                <a:gd name="connsiteY4" fmla="*/ 2338917 h 3152517"/>
                <a:gd name="connsiteX0" fmla="*/ 0 w 3895200"/>
                <a:gd name="connsiteY0" fmla="*/ 2338917 h 3152517"/>
                <a:gd name="connsiteX1" fmla="*/ 894332 w 3895200"/>
                <a:gd name="connsiteY1" fmla="*/ 0 h 3152517"/>
                <a:gd name="connsiteX2" fmla="*/ 3895200 w 3895200"/>
                <a:gd name="connsiteY2" fmla="*/ 2332800 h 3152517"/>
                <a:gd name="connsiteX3" fmla="*/ 1949668 w 3895200"/>
                <a:gd name="connsiteY3" fmla="*/ 3152517 h 3152517"/>
                <a:gd name="connsiteX4" fmla="*/ 0 w 3895200"/>
                <a:gd name="connsiteY4" fmla="*/ 2338917 h 3152517"/>
                <a:gd name="connsiteX0" fmla="*/ 0 w 3895200"/>
                <a:gd name="connsiteY0" fmla="*/ 6117 h 819717"/>
                <a:gd name="connsiteX1" fmla="*/ 1909532 w 3895200"/>
                <a:gd name="connsiteY1" fmla="*/ 64800 h 819717"/>
                <a:gd name="connsiteX2" fmla="*/ 3895200 w 3895200"/>
                <a:gd name="connsiteY2" fmla="*/ 0 h 819717"/>
                <a:gd name="connsiteX3" fmla="*/ 1949668 w 3895200"/>
                <a:gd name="connsiteY3" fmla="*/ 819717 h 819717"/>
                <a:gd name="connsiteX4" fmla="*/ 0 w 3895200"/>
                <a:gd name="connsiteY4" fmla="*/ 6117 h 819717"/>
                <a:gd name="connsiteX0" fmla="*/ 0 w 3895200"/>
                <a:gd name="connsiteY0" fmla="*/ 430917 h 1244517"/>
                <a:gd name="connsiteX1" fmla="*/ 1923932 w 3895200"/>
                <a:gd name="connsiteY1" fmla="*/ 0 h 1244517"/>
                <a:gd name="connsiteX2" fmla="*/ 3895200 w 3895200"/>
                <a:gd name="connsiteY2" fmla="*/ 424800 h 1244517"/>
                <a:gd name="connsiteX3" fmla="*/ 1949668 w 3895200"/>
                <a:gd name="connsiteY3" fmla="*/ 1244517 h 1244517"/>
                <a:gd name="connsiteX4" fmla="*/ 0 w 3895200"/>
                <a:gd name="connsiteY4" fmla="*/ 430917 h 1244517"/>
                <a:gd name="connsiteX0" fmla="*/ 0 w 3895200"/>
                <a:gd name="connsiteY0" fmla="*/ 690117 h 1503717"/>
                <a:gd name="connsiteX1" fmla="*/ 1923932 w 3895200"/>
                <a:gd name="connsiteY1" fmla="*/ 0 h 1503717"/>
                <a:gd name="connsiteX2" fmla="*/ 3895200 w 3895200"/>
                <a:gd name="connsiteY2" fmla="*/ 684000 h 1503717"/>
                <a:gd name="connsiteX3" fmla="*/ 1949668 w 3895200"/>
                <a:gd name="connsiteY3" fmla="*/ 1503717 h 1503717"/>
                <a:gd name="connsiteX4" fmla="*/ 0 w 3895200"/>
                <a:gd name="connsiteY4" fmla="*/ 690117 h 1503717"/>
                <a:gd name="connsiteX0" fmla="*/ 0 w 3895200"/>
                <a:gd name="connsiteY0" fmla="*/ 920517 h 1734117"/>
                <a:gd name="connsiteX1" fmla="*/ 1923932 w 3895200"/>
                <a:gd name="connsiteY1" fmla="*/ 0 h 1734117"/>
                <a:gd name="connsiteX2" fmla="*/ 3895200 w 3895200"/>
                <a:gd name="connsiteY2" fmla="*/ 914400 h 1734117"/>
                <a:gd name="connsiteX3" fmla="*/ 1949668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16346"/>
                <a:gd name="connsiteX1" fmla="*/ 1923932 w 3895200"/>
                <a:gd name="connsiteY1" fmla="*/ 0 h 1716346"/>
                <a:gd name="connsiteX2" fmla="*/ 3895200 w 3895200"/>
                <a:gd name="connsiteY2" fmla="*/ 914400 h 1716346"/>
                <a:gd name="connsiteX3" fmla="*/ 1973900 w 3895200"/>
                <a:gd name="connsiteY3" fmla="*/ 1716346 h 1716346"/>
                <a:gd name="connsiteX4" fmla="*/ 0 w 3895200"/>
                <a:gd name="connsiteY4" fmla="*/ 920517 h 1716346"/>
                <a:gd name="connsiteX0" fmla="*/ 0 w 3895200"/>
                <a:gd name="connsiteY0" fmla="*/ 920517 h 1730886"/>
                <a:gd name="connsiteX1" fmla="*/ 1923932 w 3895200"/>
                <a:gd name="connsiteY1" fmla="*/ 0 h 1730886"/>
                <a:gd name="connsiteX2" fmla="*/ 3895200 w 3895200"/>
                <a:gd name="connsiteY2" fmla="*/ 914400 h 1730886"/>
                <a:gd name="connsiteX3" fmla="*/ 1925433 w 3895200"/>
                <a:gd name="connsiteY3" fmla="*/ 1730886 h 1730886"/>
                <a:gd name="connsiteX4" fmla="*/ 0 w 3895200"/>
                <a:gd name="connsiteY4" fmla="*/ 920517 h 1730886"/>
                <a:gd name="connsiteX0" fmla="*/ 0 w 3895200"/>
                <a:gd name="connsiteY0" fmla="*/ 782404 h 1592773"/>
                <a:gd name="connsiteX1" fmla="*/ 1923932 w 3895200"/>
                <a:gd name="connsiteY1" fmla="*/ 0 h 1592773"/>
                <a:gd name="connsiteX2" fmla="*/ 3895200 w 3895200"/>
                <a:gd name="connsiteY2" fmla="*/ 776287 h 1592773"/>
                <a:gd name="connsiteX3" fmla="*/ 1925433 w 3895200"/>
                <a:gd name="connsiteY3" fmla="*/ 1592773 h 1592773"/>
                <a:gd name="connsiteX4" fmla="*/ 0 w 3895200"/>
                <a:gd name="connsiteY4" fmla="*/ 782404 h 1592773"/>
                <a:gd name="connsiteX0" fmla="*/ 0 w 3886962"/>
                <a:gd name="connsiteY0" fmla="*/ 759338 h 1592773"/>
                <a:gd name="connsiteX1" fmla="*/ 1915694 w 3886962"/>
                <a:gd name="connsiteY1" fmla="*/ 0 h 1592773"/>
                <a:gd name="connsiteX2" fmla="*/ 3886962 w 3886962"/>
                <a:gd name="connsiteY2" fmla="*/ 776287 h 1592773"/>
                <a:gd name="connsiteX3" fmla="*/ 1917195 w 3886962"/>
                <a:gd name="connsiteY3" fmla="*/ 1592773 h 1592773"/>
                <a:gd name="connsiteX4" fmla="*/ 0 w 3886962"/>
                <a:gd name="connsiteY4" fmla="*/ 759338 h 1592773"/>
                <a:gd name="connsiteX0" fmla="*/ 0 w 3901791"/>
                <a:gd name="connsiteY0" fmla="*/ 760986 h 1592773"/>
                <a:gd name="connsiteX1" fmla="*/ 1930523 w 3901791"/>
                <a:gd name="connsiteY1" fmla="*/ 0 h 1592773"/>
                <a:gd name="connsiteX2" fmla="*/ 3901791 w 3901791"/>
                <a:gd name="connsiteY2" fmla="*/ 776287 h 1592773"/>
                <a:gd name="connsiteX3" fmla="*/ 1932024 w 3901791"/>
                <a:gd name="connsiteY3" fmla="*/ 1592773 h 1592773"/>
                <a:gd name="connsiteX4" fmla="*/ 0 w 3901791"/>
                <a:gd name="connsiteY4" fmla="*/ 760986 h 1592773"/>
                <a:gd name="connsiteX0" fmla="*/ 0 w 3863897"/>
                <a:gd name="connsiteY0" fmla="*/ 760986 h 1592773"/>
                <a:gd name="connsiteX1" fmla="*/ 1930523 w 3863897"/>
                <a:gd name="connsiteY1" fmla="*/ 0 h 1592773"/>
                <a:gd name="connsiteX2" fmla="*/ 3863897 w 3863897"/>
                <a:gd name="connsiteY2" fmla="*/ 761459 h 1592773"/>
                <a:gd name="connsiteX3" fmla="*/ 1932024 w 3863897"/>
                <a:gd name="connsiteY3" fmla="*/ 1592773 h 1592773"/>
                <a:gd name="connsiteX4" fmla="*/ 0 w 3863897"/>
                <a:gd name="connsiteY4" fmla="*/ 760986 h 1592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897" h="1592773">
                  <a:moveTo>
                    <a:pt x="0" y="760986"/>
                  </a:moveTo>
                  <a:lnTo>
                    <a:pt x="1930523" y="0"/>
                  </a:lnTo>
                  <a:lnTo>
                    <a:pt x="3863897" y="761459"/>
                  </a:lnTo>
                  <a:lnTo>
                    <a:pt x="1932024" y="1592773"/>
                  </a:lnTo>
                  <a:lnTo>
                    <a:pt x="0" y="760986"/>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2" name="Rectangle 5"/>
          <p:cNvSpPr>
            <a:spLocks noChangeArrowheads="1"/>
          </p:cNvSpPr>
          <p:nvPr/>
        </p:nvSpPr>
        <p:spPr bwMode="auto">
          <a:xfrm>
            <a:off x="5966202" y="1905002"/>
            <a:ext cx="5005010" cy="706313"/>
          </a:xfrm>
          <a:prstGeom prst="rect">
            <a:avLst/>
          </a:prstGeom>
          <a:solidFill>
            <a:schemeClr val="bg2"/>
          </a:solidFill>
          <a:ln w="4763" cap="flat">
            <a:solidFill>
              <a:schemeClr val="bg2">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4" name="Rectangle 23"/>
          <p:cNvSpPr/>
          <p:nvPr/>
        </p:nvSpPr>
        <p:spPr>
          <a:xfrm>
            <a:off x="7389812" y="1981200"/>
            <a:ext cx="3280893" cy="674031"/>
          </a:xfrm>
          <a:prstGeom prst="rect">
            <a:avLst/>
          </a:prstGeom>
        </p:spPr>
        <p:txBody>
          <a:bodyPr wrap="square" lIns="182880" rIns="182880" bIns="73152">
            <a:spAutoFit/>
          </a:bodyPr>
          <a:lstStyle/>
          <a:p>
            <a:r>
              <a:rPr lang="es-DO" b="1" dirty="0"/>
              <a:t>AVIACIÓN MILITAR O DE ESTADO </a:t>
            </a:r>
            <a:endParaRPr lang="en-US" b="1" dirty="0"/>
          </a:p>
        </p:txBody>
      </p:sp>
      <p:grpSp>
        <p:nvGrpSpPr>
          <p:cNvPr id="10" name="Group 24"/>
          <p:cNvGrpSpPr/>
          <p:nvPr/>
        </p:nvGrpSpPr>
        <p:grpSpPr>
          <a:xfrm>
            <a:off x="5253416" y="1905000"/>
            <a:ext cx="1426595" cy="983794"/>
            <a:chOff x="5190067" y="1790701"/>
            <a:chExt cx="1898651" cy="1403351"/>
          </a:xfrm>
        </p:grpSpPr>
        <p:sp>
          <p:nvSpPr>
            <p:cNvPr id="26" name="Freeform 13"/>
            <p:cNvSpPr>
              <a:spLocks/>
            </p:cNvSpPr>
            <p:nvPr/>
          </p:nvSpPr>
          <p:spPr bwMode="auto">
            <a:xfrm>
              <a:off x="6140451" y="1790701"/>
              <a:ext cx="948267" cy="1403351"/>
            </a:xfrm>
            <a:custGeom>
              <a:avLst/>
              <a:gdLst>
                <a:gd name="T0" fmla="*/ 0 w 448"/>
                <a:gd name="T1" fmla="*/ 0 h 663"/>
                <a:gd name="T2" fmla="*/ 0 w 448"/>
                <a:gd name="T3" fmla="*/ 663 h 663"/>
                <a:gd name="T4" fmla="*/ 448 w 448"/>
                <a:gd name="T5" fmla="*/ 469 h 663"/>
                <a:gd name="T6" fmla="*/ 0 w 448"/>
                <a:gd name="T7" fmla="*/ 0 h 663"/>
              </a:gdLst>
              <a:ahLst/>
              <a:cxnLst>
                <a:cxn ang="0">
                  <a:pos x="T0" y="T1"/>
                </a:cxn>
                <a:cxn ang="0">
                  <a:pos x="T2" y="T3"/>
                </a:cxn>
                <a:cxn ang="0">
                  <a:pos x="T4" y="T5"/>
                </a:cxn>
                <a:cxn ang="0">
                  <a:pos x="T6" y="T7"/>
                </a:cxn>
              </a:cxnLst>
              <a:rect l="0" t="0" r="r" b="b"/>
              <a:pathLst>
                <a:path w="448" h="663">
                  <a:moveTo>
                    <a:pt x="0" y="0"/>
                  </a:moveTo>
                  <a:lnTo>
                    <a:pt x="0" y="663"/>
                  </a:lnTo>
                  <a:lnTo>
                    <a:pt x="448" y="469"/>
                  </a:lnTo>
                  <a:lnTo>
                    <a:pt x="0" y="0"/>
                  </a:lnTo>
                  <a:close/>
                </a:path>
              </a:pathLst>
            </a:custGeom>
            <a:solidFill>
              <a:schemeClr val="bg2">
                <a:lumMod val="75000"/>
              </a:schemeClr>
            </a:solidFill>
            <a:ln w="4763" cap="flat">
              <a:solidFill>
                <a:schemeClr val="bg2">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7" name="Freeform 10"/>
            <p:cNvSpPr>
              <a:spLocks/>
            </p:cNvSpPr>
            <p:nvPr/>
          </p:nvSpPr>
          <p:spPr bwMode="auto">
            <a:xfrm>
              <a:off x="5190067" y="1790701"/>
              <a:ext cx="950384" cy="1403351"/>
            </a:xfrm>
            <a:custGeom>
              <a:avLst/>
              <a:gdLst>
                <a:gd name="T0" fmla="*/ 449 w 449"/>
                <a:gd name="T1" fmla="*/ 0 h 663"/>
                <a:gd name="T2" fmla="*/ 0 w 449"/>
                <a:gd name="T3" fmla="*/ 469 h 663"/>
                <a:gd name="T4" fmla="*/ 449 w 449"/>
                <a:gd name="T5" fmla="*/ 663 h 663"/>
                <a:gd name="T6" fmla="*/ 449 w 449"/>
                <a:gd name="T7" fmla="*/ 0 h 663"/>
              </a:gdLst>
              <a:ahLst/>
              <a:cxnLst>
                <a:cxn ang="0">
                  <a:pos x="T0" y="T1"/>
                </a:cxn>
                <a:cxn ang="0">
                  <a:pos x="T2" y="T3"/>
                </a:cxn>
                <a:cxn ang="0">
                  <a:pos x="T4" y="T5"/>
                </a:cxn>
                <a:cxn ang="0">
                  <a:pos x="T6" y="T7"/>
                </a:cxn>
              </a:cxnLst>
              <a:rect l="0" t="0" r="r" b="b"/>
              <a:pathLst>
                <a:path w="449" h="663">
                  <a:moveTo>
                    <a:pt x="449" y="0"/>
                  </a:moveTo>
                  <a:lnTo>
                    <a:pt x="0" y="469"/>
                  </a:lnTo>
                  <a:lnTo>
                    <a:pt x="449" y="663"/>
                  </a:lnTo>
                  <a:lnTo>
                    <a:pt x="449" y="0"/>
                  </a:lnTo>
                  <a:close/>
                </a:path>
              </a:pathLst>
            </a:custGeom>
            <a:solidFill>
              <a:schemeClr val="bg2"/>
            </a:solidFill>
            <a:ln w="4763" cap="flat">
              <a:solidFill>
                <a:schemeClr val="bg2">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3" name="Rectangle 32"/>
          <p:cNvSpPr/>
          <p:nvPr/>
        </p:nvSpPr>
        <p:spPr>
          <a:xfrm>
            <a:off x="6224071" y="2973408"/>
            <a:ext cx="575799" cy="503215"/>
          </a:xfrm>
          <a:prstGeom prst="rect">
            <a:avLst/>
          </a:prstGeom>
        </p:spPr>
        <p:txBody>
          <a:bodyPr wrap="none" lIns="91440" rIns="91440" bIns="45720">
            <a:spAutoFit/>
          </a:bodyPr>
          <a:lstStyle/>
          <a:p>
            <a:pPr algn="r">
              <a:lnSpc>
                <a:spcPct val="89000"/>
              </a:lnSpc>
            </a:pPr>
            <a:r>
              <a:rPr lang="en-US" sz="3000" dirty="0">
                <a:solidFill>
                  <a:schemeClr val="bg1"/>
                </a:solidFill>
              </a:rPr>
              <a:t>02</a:t>
            </a:r>
          </a:p>
        </p:txBody>
      </p:sp>
      <p:sp>
        <p:nvSpPr>
          <p:cNvPr id="23" name="Rectangle 22"/>
          <p:cNvSpPr/>
          <p:nvPr/>
        </p:nvSpPr>
        <p:spPr>
          <a:xfrm>
            <a:off x="6204413" y="2175503"/>
            <a:ext cx="575799" cy="503215"/>
          </a:xfrm>
          <a:prstGeom prst="rect">
            <a:avLst/>
          </a:prstGeom>
        </p:spPr>
        <p:txBody>
          <a:bodyPr wrap="none" lIns="91440" rIns="91440" bIns="45720">
            <a:spAutoFit/>
          </a:bodyPr>
          <a:lstStyle/>
          <a:p>
            <a:pPr algn="r">
              <a:lnSpc>
                <a:spcPct val="89000"/>
              </a:lnSpc>
            </a:pPr>
            <a:r>
              <a:rPr lang="en-US" sz="3000" dirty="0"/>
              <a:t>03</a:t>
            </a:r>
          </a:p>
        </p:txBody>
      </p:sp>
      <p:sp>
        <p:nvSpPr>
          <p:cNvPr id="29" name="Oval 28"/>
          <p:cNvSpPr/>
          <p:nvPr/>
        </p:nvSpPr>
        <p:spPr>
          <a:xfrm>
            <a:off x="5256212" y="2971800"/>
            <a:ext cx="1013644" cy="1013644"/>
          </a:xfrm>
          <a:prstGeom prst="ellipse">
            <a:avLst/>
          </a:prstGeom>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en-US" sz="900" dirty="0">
              <a:solidFill>
                <a:srgbClr val="FFFFFF"/>
              </a:solidFill>
            </a:endParaRPr>
          </a:p>
        </p:txBody>
      </p:sp>
      <p:sp>
        <p:nvSpPr>
          <p:cNvPr id="30" name="Oval 29"/>
          <p:cNvSpPr/>
          <p:nvPr/>
        </p:nvSpPr>
        <p:spPr>
          <a:xfrm>
            <a:off x="5337080" y="3052668"/>
            <a:ext cx="851908" cy="851908"/>
          </a:xfrm>
          <a:prstGeom prst="ellipse">
            <a:avLst/>
          </a:prstGeom>
          <a:ln/>
        </p:spPr>
        <p:style>
          <a:lnRef idx="2">
            <a:schemeClr val="accent2"/>
          </a:lnRef>
          <a:fillRef idx="1">
            <a:schemeClr val="lt1"/>
          </a:fillRef>
          <a:effectRef idx="0">
            <a:schemeClr val="accent2"/>
          </a:effectRef>
          <a:fontRef idx="minor">
            <a:schemeClr val="dk1"/>
          </a:fontRef>
        </p:style>
        <p:txBody>
          <a:bodyPr wrap="none" rtlCol="0" anchor="ctr"/>
          <a:lstStyle/>
          <a:p>
            <a:pPr algn="ctr"/>
            <a:r>
              <a:rPr lang="en-US" sz="1800" dirty="0">
                <a:solidFill>
                  <a:schemeClr val="tx1"/>
                </a:solidFill>
              </a:rPr>
              <a:t>64%</a:t>
            </a:r>
          </a:p>
        </p:txBody>
      </p:sp>
      <p:sp>
        <p:nvSpPr>
          <p:cNvPr id="31" name="Oval 30"/>
          <p:cNvSpPr/>
          <p:nvPr/>
        </p:nvSpPr>
        <p:spPr>
          <a:xfrm>
            <a:off x="5099144" y="3881532"/>
            <a:ext cx="1013644" cy="1013644"/>
          </a:xfrm>
          <a:prstGeom prst="ellipse">
            <a:avLst/>
          </a:prstGeom>
          <a:ln/>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sz="900" dirty="0">
              <a:solidFill>
                <a:srgbClr val="FFFFFF"/>
              </a:solidFill>
            </a:endParaRPr>
          </a:p>
        </p:txBody>
      </p:sp>
      <p:sp>
        <p:nvSpPr>
          <p:cNvPr id="32" name="Oval 31"/>
          <p:cNvSpPr/>
          <p:nvPr/>
        </p:nvSpPr>
        <p:spPr>
          <a:xfrm>
            <a:off x="5180012" y="3962400"/>
            <a:ext cx="851908" cy="851908"/>
          </a:xfrm>
          <a:prstGeom prst="ellipse">
            <a:avLst/>
          </a:prstGeom>
          <a:ln/>
        </p:spPr>
        <p:style>
          <a:lnRef idx="2">
            <a:schemeClr val="accent5"/>
          </a:lnRef>
          <a:fillRef idx="1">
            <a:schemeClr val="lt1"/>
          </a:fillRef>
          <a:effectRef idx="0">
            <a:schemeClr val="accent5"/>
          </a:effectRef>
          <a:fontRef idx="minor">
            <a:schemeClr val="dk1"/>
          </a:fontRef>
        </p:style>
        <p:txBody>
          <a:bodyPr wrap="none" rtlCol="0" anchor="ctr"/>
          <a:lstStyle/>
          <a:p>
            <a:pPr algn="ctr"/>
            <a:r>
              <a:rPr lang="en-US" sz="1800" dirty="0">
                <a:solidFill>
                  <a:schemeClr val="tx1"/>
                </a:solidFill>
              </a:rPr>
              <a:t>36%</a:t>
            </a:r>
          </a:p>
        </p:txBody>
      </p:sp>
      <p:graphicFrame>
        <p:nvGraphicFramePr>
          <p:cNvPr id="34" name="Chart 33"/>
          <p:cNvGraphicFramePr/>
          <p:nvPr/>
        </p:nvGraphicFramePr>
        <p:xfrm>
          <a:off x="608012" y="1676400"/>
          <a:ext cx="44196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36" name="Title 1"/>
          <p:cNvSpPr txBox="1">
            <a:spLocks/>
          </p:cNvSpPr>
          <p:nvPr/>
        </p:nvSpPr>
        <p:spPr>
          <a:xfrm>
            <a:off x="760412" y="533400"/>
            <a:ext cx="10285411" cy="81756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DO" sz="3200" b="0" i="0" u="none" strike="noStrike" kern="1200" cap="none" spc="0" normalizeH="0" baseline="0" noProof="0" dirty="0">
                <a:ln>
                  <a:noFill/>
                </a:ln>
                <a:solidFill>
                  <a:schemeClr val="tx1"/>
                </a:solidFill>
                <a:effectLst/>
                <a:uLnTx/>
                <a:uFillTx/>
                <a:latin typeface="+mj-lt"/>
                <a:ea typeface="+mj-ea"/>
                <a:cs typeface="+mj-cs"/>
              </a:rPr>
              <a:t>Qué representa la Aviación General en la RD?</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Date Placeholder 8">
            <a:extLst>
              <a:ext uri="{FF2B5EF4-FFF2-40B4-BE49-F238E27FC236}">
                <a16:creationId xmlns:a16="http://schemas.microsoft.com/office/drawing/2014/main" id="{76B2C826-1F8E-4DC5-963B-DE279FBA3F6A}"/>
              </a:ext>
            </a:extLst>
          </p:cNvPr>
          <p:cNvSpPr>
            <a:spLocks noGrp="1"/>
          </p:cNvSpPr>
          <p:nvPr>
            <p:ph type="dt" sz="half" idx="10"/>
          </p:nvPr>
        </p:nvSpPr>
        <p:spPr/>
        <p:txBody>
          <a:bodyPr/>
          <a:lstStyle/>
          <a:p>
            <a:r>
              <a:rPr lang="en-US"/>
              <a:t>1/19/2019</a:t>
            </a:r>
            <a:endParaRPr lang="en-US" dirty="0"/>
          </a:p>
        </p:txBody>
      </p:sp>
      <p:sp>
        <p:nvSpPr>
          <p:cNvPr id="16" name="Footer Placeholder 15">
            <a:extLst>
              <a:ext uri="{FF2B5EF4-FFF2-40B4-BE49-F238E27FC236}">
                <a16:creationId xmlns:a16="http://schemas.microsoft.com/office/drawing/2014/main" id="{EA0F3546-3696-40A1-85BA-0EDEE2B8DB32}"/>
              </a:ext>
            </a:extLst>
          </p:cNvPr>
          <p:cNvSpPr>
            <a:spLocks noGrp="1"/>
          </p:cNvSpPr>
          <p:nvPr>
            <p:ph type="ftr" sz="quarter" idx="11"/>
          </p:nvPr>
        </p:nvSpPr>
        <p:spPr/>
        <p:txBody>
          <a:bodyPr/>
          <a:lstStyle/>
          <a:p>
            <a:r>
              <a:rPr lang="es-ES" dirty="0"/>
              <a:t>1er. SIMPOSIO AVSEC</a:t>
            </a:r>
          </a:p>
          <a:p>
            <a:r>
              <a:rPr lang="es-ES" dirty="0"/>
              <a:t>“SEGURIDAD DE LA AVIACIÓN CIVIL EN LA AVIACIÓN GENERAL DE REP. DOM.”</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7777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900" fill="hold"/>
                                        <p:tgtEl>
                                          <p:spTgt spid="2"/>
                                        </p:tgtEl>
                                        <p:attrNameLst>
                                          <p:attrName>ppt_x</p:attrName>
                                        </p:attrNameLst>
                                      </p:cBhvr>
                                      <p:tavLst>
                                        <p:tav tm="0">
                                          <p:val>
                                            <p:strVal val="#ppt_x"/>
                                          </p:val>
                                        </p:tav>
                                        <p:tav tm="100000">
                                          <p:val>
                                            <p:strVal val="#ppt_x"/>
                                          </p:val>
                                        </p:tav>
                                      </p:tavLst>
                                    </p:anim>
                                    <p:anim calcmode="lin" valueType="num">
                                      <p:cBhvr additive="base">
                                        <p:cTn id="8" dur="9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70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11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2" presetClass="entr" presetSubtype="1" decel="80000" fill="hold" nodeType="withEffect">
                                  <p:stCondLst>
                                    <p:cond delay="70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0-#ppt_h/2"/>
                                          </p:val>
                                        </p:tav>
                                        <p:tav tm="100000">
                                          <p:val>
                                            <p:strVal val="#ppt_y"/>
                                          </p:val>
                                        </p:tav>
                                      </p:tavLst>
                                    </p:anim>
                                  </p:childTnLst>
                                </p:cTn>
                              </p:par>
                              <p:par>
                                <p:cTn id="22" presetID="22" presetClass="entr" presetSubtype="8" fill="hold" grpId="0" nodeType="withEffect">
                                  <p:stCondLst>
                                    <p:cond delay="110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10" presetClass="entr" presetSubtype="0" fill="hold" grpId="0" nodeType="withEffect">
                                  <p:stCondLst>
                                    <p:cond delay="14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2" presetClass="entr" presetSubtype="1" decel="80000" fill="hold" nodeType="withEffect">
                                  <p:stCondLst>
                                    <p:cond delay="120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0-#ppt_h/2"/>
                                          </p:val>
                                        </p:tav>
                                        <p:tav tm="100000">
                                          <p:val>
                                            <p:strVal val="#ppt_y"/>
                                          </p:val>
                                        </p:tav>
                                      </p:tavLst>
                                    </p:anim>
                                  </p:childTnLst>
                                </p:cTn>
                              </p:par>
                              <p:par>
                                <p:cTn id="35" presetID="22" presetClass="entr" presetSubtype="8" fill="hold" grpId="0" nodeType="withEffect">
                                  <p:stCondLst>
                                    <p:cond delay="160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par>
                                <p:cTn id="38" presetID="10" presetClass="entr" presetSubtype="0" fill="hold" grpId="0" nodeType="withEffect">
                                  <p:stCondLst>
                                    <p:cond delay="180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190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180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grpId="0" nodeType="withEffect">
                                  <p:stCondLst>
                                    <p:cond delay="30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grpId="0" nodeType="withEffect">
                                  <p:stCondLst>
                                    <p:cond delay="30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p:bldP spid="13" grpId="0"/>
      <p:bldP spid="14" grpId="0"/>
      <p:bldP spid="15" grpId="0"/>
      <p:bldP spid="22" grpId="0" animBg="1"/>
      <p:bldP spid="24" grpId="0"/>
      <p:bldP spid="33" grpId="0"/>
      <p:bldP spid="23" grpId="0"/>
      <p:bldP spid="29" grpId="0" animBg="1"/>
      <p:bldP spid="30" grpId="0" animBg="1"/>
      <p:bldP spid="31"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DO" sz="3200" kern="1200" spc="0" dirty="0"/>
              <a:t>Aporte de la Aviación General</a:t>
            </a:r>
            <a:endParaRPr lang="en-US" sz="3200" kern="1200" spc="0" dirty="0"/>
          </a:p>
        </p:txBody>
      </p:sp>
      <p:sp>
        <p:nvSpPr>
          <p:cNvPr id="42" name="Rounded Rectangle 41"/>
          <p:cNvSpPr/>
          <p:nvPr/>
        </p:nvSpPr>
        <p:spPr>
          <a:xfrm>
            <a:off x="4704749" y="3149601"/>
            <a:ext cx="2847821" cy="2136422"/>
          </a:xfrm>
          <a:prstGeom prst="roundRect">
            <a:avLst/>
          </a:prstGeom>
          <a:solidFill>
            <a:schemeClr val="bg2"/>
          </a:solidFill>
          <a:ln>
            <a:noFill/>
          </a:ln>
          <a:effectLst/>
          <a:scene3d>
            <a:camera prst="perspectiveRelaxed" fov="2400000">
              <a:rot lat="19626000" lon="960000" rev="19092000"/>
            </a:camera>
            <a:lightRig rig="threePt" dir="t"/>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Rounded Rectangle 42"/>
          <p:cNvSpPr/>
          <p:nvPr/>
        </p:nvSpPr>
        <p:spPr>
          <a:xfrm>
            <a:off x="4704749" y="2655712"/>
            <a:ext cx="2847821" cy="2136422"/>
          </a:xfrm>
          <a:prstGeom prst="roundRect">
            <a:avLst/>
          </a:prstGeom>
          <a:solidFill>
            <a:schemeClr val="accent4"/>
          </a:solidFill>
          <a:ln>
            <a:noFill/>
          </a:ln>
          <a:effectLst/>
          <a:scene3d>
            <a:camera prst="perspectiveRelaxed" fov="2400000">
              <a:rot lat="19626000" lon="960000" rev="19092000"/>
            </a:camera>
            <a:lightRig rig="threePt" dir="t"/>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Rounded Rectangle 43"/>
          <p:cNvSpPr/>
          <p:nvPr/>
        </p:nvSpPr>
        <p:spPr>
          <a:xfrm>
            <a:off x="4704749" y="2161822"/>
            <a:ext cx="2847821" cy="2136422"/>
          </a:xfrm>
          <a:prstGeom prst="roundRect">
            <a:avLst/>
          </a:prstGeom>
          <a:solidFill>
            <a:schemeClr val="accent1"/>
          </a:solidFill>
          <a:ln>
            <a:noFill/>
          </a:ln>
          <a:effectLst/>
          <a:scene3d>
            <a:camera prst="perspectiveRelaxed" fov="2400000">
              <a:rot lat="19626000" lon="960000" rev="19092000"/>
            </a:camera>
            <a:lightRig rig="threePt" dir="t"/>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5" name="Picture 4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82072" y="2734225"/>
            <a:ext cx="2026504" cy="863982"/>
          </a:xfrm>
          <a:prstGeom prst="rect">
            <a:avLst/>
          </a:prstGeom>
          <a:noFill/>
          <a:ln>
            <a:noFill/>
          </a:ln>
          <a:effectLst/>
          <a:scene3d>
            <a:camera prst="perspectiveRelaxed" fov="2400000">
              <a:rot lat="19626000" lon="960000" rev="19092000"/>
            </a:camera>
            <a:lightRig rig="threePt" dir="t"/>
          </a:scene3d>
          <a:sp3d prstMaterial="matte"/>
        </p:spPr>
      </p:pic>
      <p:sp>
        <p:nvSpPr>
          <p:cNvPr id="46" name="Oval 12"/>
          <p:cNvSpPr>
            <a:spLocks noChangeArrowheads="1"/>
          </p:cNvSpPr>
          <p:nvPr/>
        </p:nvSpPr>
        <p:spPr bwMode="auto">
          <a:xfrm>
            <a:off x="3100902" y="3475043"/>
            <a:ext cx="791258" cy="593598"/>
          </a:xfrm>
          <a:prstGeom prst="ellipse">
            <a:avLst/>
          </a:prstGeom>
          <a:solidFill>
            <a:schemeClr val="accent5"/>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7" name="Freeform 33"/>
          <p:cNvSpPr>
            <a:spLocks noChangeAspect="1" noEditPoints="1"/>
          </p:cNvSpPr>
          <p:nvPr/>
        </p:nvSpPr>
        <p:spPr bwMode="auto">
          <a:xfrm>
            <a:off x="3264352" y="3598207"/>
            <a:ext cx="476545" cy="347270"/>
          </a:xfrm>
          <a:custGeom>
            <a:avLst/>
            <a:gdLst>
              <a:gd name="T0" fmla="*/ 637 w 826"/>
              <a:gd name="T1" fmla="*/ 523 h 802"/>
              <a:gd name="T2" fmla="*/ 663 w 826"/>
              <a:gd name="T3" fmla="*/ 472 h 802"/>
              <a:gd name="T4" fmla="*/ 573 w 826"/>
              <a:gd name="T5" fmla="*/ 536 h 802"/>
              <a:gd name="T6" fmla="*/ 597 w 826"/>
              <a:gd name="T7" fmla="*/ 320 h 802"/>
              <a:gd name="T8" fmla="*/ 765 w 826"/>
              <a:gd name="T9" fmla="*/ 281 h 802"/>
              <a:gd name="T10" fmla="*/ 786 w 826"/>
              <a:gd name="T11" fmla="*/ 91 h 802"/>
              <a:gd name="T12" fmla="*/ 706 w 826"/>
              <a:gd name="T13" fmla="*/ 160 h 802"/>
              <a:gd name="T14" fmla="*/ 654 w 826"/>
              <a:gd name="T15" fmla="*/ 109 h 802"/>
              <a:gd name="T16" fmla="*/ 724 w 826"/>
              <a:gd name="T17" fmla="*/ 28 h 802"/>
              <a:gd name="T18" fmla="*/ 649 w 826"/>
              <a:gd name="T19" fmla="*/ 2 h 802"/>
              <a:gd name="T20" fmla="*/ 494 w 826"/>
              <a:gd name="T21" fmla="*/ 218 h 802"/>
              <a:gd name="T22" fmla="*/ 185 w 826"/>
              <a:gd name="T23" fmla="*/ 148 h 802"/>
              <a:gd name="T24" fmla="*/ 203 w 826"/>
              <a:gd name="T25" fmla="*/ 123 h 802"/>
              <a:gd name="T26" fmla="*/ 95 w 826"/>
              <a:gd name="T27" fmla="*/ 7 h 802"/>
              <a:gd name="T28" fmla="*/ 18 w 826"/>
              <a:gd name="T29" fmla="*/ 58 h 802"/>
              <a:gd name="T30" fmla="*/ 18 w 826"/>
              <a:gd name="T31" fmla="*/ 84 h 802"/>
              <a:gd name="T32" fmla="*/ 134 w 826"/>
              <a:gd name="T33" fmla="*/ 192 h 802"/>
              <a:gd name="T34" fmla="*/ 160 w 826"/>
              <a:gd name="T35" fmla="*/ 174 h 802"/>
              <a:gd name="T36" fmla="*/ 228 w 826"/>
              <a:gd name="T37" fmla="*/ 483 h 802"/>
              <a:gd name="T38" fmla="*/ 61 w 826"/>
              <a:gd name="T39" fmla="*/ 522 h 802"/>
              <a:gd name="T40" fmla="*/ 39 w 826"/>
              <a:gd name="T41" fmla="*/ 713 h 802"/>
              <a:gd name="T42" fmla="*/ 120 w 826"/>
              <a:gd name="T43" fmla="*/ 643 h 802"/>
              <a:gd name="T44" fmla="*/ 171 w 826"/>
              <a:gd name="T45" fmla="*/ 695 h 802"/>
              <a:gd name="T46" fmla="*/ 102 w 826"/>
              <a:gd name="T47" fmla="*/ 775 h 802"/>
              <a:gd name="T48" fmla="*/ 176 w 826"/>
              <a:gd name="T49" fmla="*/ 802 h 802"/>
              <a:gd name="T50" fmla="*/ 331 w 826"/>
              <a:gd name="T51" fmla="*/ 586 h 802"/>
              <a:gd name="T52" fmla="*/ 547 w 826"/>
              <a:gd name="T53" fmla="*/ 562 h 802"/>
              <a:gd name="T54" fmla="*/ 483 w 826"/>
              <a:gd name="T55" fmla="*/ 652 h 802"/>
              <a:gd name="T56" fmla="*/ 509 w 826"/>
              <a:gd name="T57" fmla="*/ 652 h 802"/>
              <a:gd name="T58" fmla="*/ 689 w 826"/>
              <a:gd name="T59" fmla="*/ 780 h 802"/>
              <a:gd name="T60" fmla="*/ 791 w 826"/>
              <a:gd name="T61" fmla="*/ 780 h 802"/>
              <a:gd name="T62" fmla="*/ 791 w 826"/>
              <a:gd name="T63" fmla="*/ 677 h 802"/>
              <a:gd name="T64" fmla="*/ 57 w 826"/>
              <a:gd name="T65" fmla="*/ 71 h 802"/>
              <a:gd name="T66" fmla="*/ 160 w 826"/>
              <a:gd name="T67" fmla="*/ 123 h 802"/>
              <a:gd name="T68" fmla="*/ 297 w 826"/>
              <a:gd name="T69" fmla="*/ 568 h 802"/>
              <a:gd name="T70" fmla="*/ 266 w 826"/>
              <a:gd name="T71" fmla="*/ 728 h 802"/>
              <a:gd name="T72" fmla="*/ 154 w 826"/>
              <a:gd name="T73" fmla="*/ 763 h 802"/>
              <a:gd name="T74" fmla="*/ 207 w 826"/>
              <a:gd name="T75" fmla="*/ 702 h 802"/>
              <a:gd name="T76" fmla="*/ 189 w 826"/>
              <a:gd name="T77" fmla="*/ 607 h 802"/>
              <a:gd name="T78" fmla="*/ 99 w 826"/>
              <a:gd name="T79" fmla="*/ 612 h 802"/>
              <a:gd name="T80" fmla="*/ 86 w 826"/>
              <a:gd name="T81" fmla="*/ 548 h 802"/>
              <a:gd name="T82" fmla="*/ 226 w 826"/>
              <a:gd name="T83" fmla="*/ 521 h 802"/>
              <a:gd name="T84" fmla="*/ 528 w 826"/>
              <a:gd name="T85" fmla="*/ 235 h 802"/>
              <a:gd name="T86" fmla="*/ 559 w 826"/>
              <a:gd name="T87" fmla="*/ 75 h 802"/>
              <a:gd name="T88" fmla="*/ 671 w 826"/>
              <a:gd name="T89" fmla="*/ 40 h 802"/>
              <a:gd name="T90" fmla="*/ 618 w 826"/>
              <a:gd name="T91" fmla="*/ 101 h 802"/>
              <a:gd name="T92" fmla="*/ 636 w 826"/>
              <a:gd name="T93" fmla="*/ 196 h 802"/>
              <a:gd name="T94" fmla="*/ 726 w 826"/>
              <a:gd name="T95" fmla="*/ 191 h 802"/>
              <a:gd name="T96" fmla="*/ 739 w 826"/>
              <a:gd name="T97" fmla="*/ 255 h 802"/>
              <a:gd name="T98" fmla="*/ 599 w 826"/>
              <a:gd name="T99" fmla="*/ 283 h 802"/>
              <a:gd name="T100" fmla="*/ 297 w 826"/>
              <a:gd name="T101" fmla="*/ 568 h 802"/>
              <a:gd name="T102" fmla="*/ 714 w 826"/>
              <a:gd name="T103" fmla="*/ 755 h 802"/>
              <a:gd name="T104" fmla="*/ 611 w 826"/>
              <a:gd name="T105" fmla="*/ 549 h 802"/>
              <a:gd name="T106" fmla="*/ 776 w 826"/>
              <a:gd name="T107" fmla="*/ 729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6" h="802">
                <a:moveTo>
                  <a:pt x="791" y="677"/>
                </a:moveTo>
                <a:cubicBezTo>
                  <a:pt x="637" y="523"/>
                  <a:pt x="637" y="523"/>
                  <a:pt x="637" y="523"/>
                </a:cubicBezTo>
                <a:cubicBezTo>
                  <a:pt x="663" y="498"/>
                  <a:pt x="663" y="498"/>
                  <a:pt x="663" y="498"/>
                </a:cubicBezTo>
                <a:cubicBezTo>
                  <a:pt x="670" y="490"/>
                  <a:pt x="670" y="479"/>
                  <a:pt x="663" y="472"/>
                </a:cubicBezTo>
                <a:cubicBezTo>
                  <a:pt x="656" y="465"/>
                  <a:pt x="644" y="465"/>
                  <a:pt x="637" y="472"/>
                </a:cubicBezTo>
                <a:cubicBezTo>
                  <a:pt x="573" y="536"/>
                  <a:pt x="573" y="536"/>
                  <a:pt x="573" y="536"/>
                </a:cubicBezTo>
                <a:cubicBezTo>
                  <a:pt x="477" y="440"/>
                  <a:pt x="477" y="440"/>
                  <a:pt x="477" y="440"/>
                </a:cubicBezTo>
                <a:cubicBezTo>
                  <a:pt x="597" y="320"/>
                  <a:pt x="597" y="320"/>
                  <a:pt x="597" y="320"/>
                </a:cubicBezTo>
                <a:cubicBezTo>
                  <a:pt x="614" y="326"/>
                  <a:pt x="631" y="329"/>
                  <a:pt x="649" y="329"/>
                </a:cubicBezTo>
                <a:cubicBezTo>
                  <a:pt x="693" y="329"/>
                  <a:pt x="734" y="312"/>
                  <a:pt x="765" y="281"/>
                </a:cubicBezTo>
                <a:cubicBezTo>
                  <a:pt x="812" y="234"/>
                  <a:pt x="826" y="163"/>
                  <a:pt x="800" y="102"/>
                </a:cubicBezTo>
                <a:cubicBezTo>
                  <a:pt x="797" y="96"/>
                  <a:pt x="792" y="92"/>
                  <a:pt x="786" y="91"/>
                </a:cubicBezTo>
                <a:cubicBezTo>
                  <a:pt x="780" y="90"/>
                  <a:pt x="774" y="92"/>
                  <a:pt x="770" y="96"/>
                </a:cubicBezTo>
                <a:cubicBezTo>
                  <a:pt x="706" y="160"/>
                  <a:pt x="706" y="160"/>
                  <a:pt x="706" y="160"/>
                </a:cubicBezTo>
                <a:cubicBezTo>
                  <a:pt x="654" y="160"/>
                  <a:pt x="654" y="160"/>
                  <a:pt x="654" y="160"/>
                </a:cubicBezTo>
                <a:cubicBezTo>
                  <a:pt x="654" y="109"/>
                  <a:pt x="654" y="109"/>
                  <a:pt x="654" y="109"/>
                </a:cubicBezTo>
                <a:cubicBezTo>
                  <a:pt x="719" y="44"/>
                  <a:pt x="719" y="44"/>
                  <a:pt x="719" y="44"/>
                </a:cubicBezTo>
                <a:cubicBezTo>
                  <a:pt x="723" y="40"/>
                  <a:pt x="725" y="34"/>
                  <a:pt x="724" y="28"/>
                </a:cubicBezTo>
                <a:cubicBezTo>
                  <a:pt x="722" y="22"/>
                  <a:pt x="718" y="17"/>
                  <a:pt x="713" y="15"/>
                </a:cubicBezTo>
                <a:cubicBezTo>
                  <a:pt x="692" y="6"/>
                  <a:pt x="671" y="2"/>
                  <a:pt x="649" y="2"/>
                </a:cubicBezTo>
                <a:cubicBezTo>
                  <a:pt x="605" y="2"/>
                  <a:pt x="564" y="19"/>
                  <a:pt x="533" y="50"/>
                </a:cubicBezTo>
                <a:cubicBezTo>
                  <a:pt x="489" y="94"/>
                  <a:pt x="474" y="159"/>
                  <a:pt x="494" y="218"/>
                </a:cubicBezTo>
                <a:cubicBezTo>
                  <a:pt x="374" y="337"/>
                  <a:pt x="374" y="337"/>
                  <a:pt x="374" y="337"/>
                </a:cubicBezTo>
                <a:cubicBezTo>
                  <a:pt x="185" y="148"/>
                  <a:pt x="185" y="148"/>
                  <a:pt x="185" y="148"/>
                </a:cubicBezTo>
                <a:cubicBezTo>
                  <a:pt x="198" y="136"/>
                  <a:pt x="198" y="136"/>
                  <a:pt x="198" y="136"/>
                </a:cubicBezTo>
                <a:cubicBezTo>
                  <a:pt x="201" y="132"/>
                  <a:pt x="203" y="128"/>
                  <a:pt x="203" y="123"/>
                </a:cubicBezTo>
                <a:cubicBezTo>
                  <a:pt x="203" y="118"/>
                  <a:pt x="201" y="113"/>
                  <a:pt x="198" y="110"/>
                </a:cubicBezTo>
                <a:cubicBezTo>
                  <a:pt x="95" y="7"/>
                  <a:pt x="95" y="7"/>
                  <a:pt x="95" y="7"/>
                </a:cubicBezTo>
                <a:cubicBezTo>
                  <a:pt x="88" y="0"/>
                  <a:pt x="77" y="0"/>
                  <a:pt x="70" y="7"/>
                </a:cubicBezTo>
                <a:cubicBezTo>
                  <a:pt x="18" y="58"/>
                  <a:pt x="18" y="58"/>
                  <a:pt x="18" y="58"/>
                </a:cubicBezTo>
                <a:cubicBezTo>
                  <a:pt x="15" y="62"/>
                  <a:pt x="13" y="66"/>
                  <a:pt x="13" y="71"/>
                </a:cubicBezTo>
                <a:cubicBezTo>
                  <a:pt x="13" y="76"/>
                  <a:pt x="15" y="81"/>
                  <a:pt x="18" y="84"/>
                </a:cubicBezTo>
                <a:cubicBezTo>
                  <a:pt x="121" y="187"/>
                  <a:pt x="121" y="187"/>
                  <a:pt x="121" y="187"/>
                </a:cubicBezTo>
                <a:cubicBezTo>
                  <a:pt x="124" y="191"/>
                  <a:pt x="129" y="192"/>
                  <a:pt x="134" y="192"/>
                </a:cubicBezTo>
                <a:cubicBezTo>
                  <a:pt x="138" y="192"/>
                  <a:pt x="143" y="191"/>
                  <a:pt x="147" y="187"/>
                </a:cubicBezTo>
                <a:cubicBezTo>
                  <a:pt x="160" y="174"/>
                  <a:pt x="160" y="174"/>
                  <a:pt x="160" y="174"/>
                </a:cubicBezTo>
                <a:cubicBezTo>
                  <a:pt x="348" y="363"/>
                  <a:pt x="348" y="363"/>
                  <a:pt x="348" y="363"/>
                </a:cubicBezTo>
                <a:cubicBezTo>
                  <a:pt x="228" y="483"/>
                  <a:pt x="228" y="483"/>
                  <a:pt x="228" y="483"/>
                </a:cubicBezTo>
                <a:cubicBezTo>
                  <a:pt x="212" y="477"/>
                  <a:pt x="194" y="475"/>
                  <a:pt x="176" y="475"/>
                </a:cubicBezTo>
                <a:cubicBezTo>
                  <a:pt x="133" y="475"/>
                  <a:pt x="91" y="492"/>
                  <a:pt x="61" y="522"/>
                </a:cubicBezTo>
                <a:cubicBezTo>
                  <a:pt x="13" y="570"/>
                  <a:pt x="0" y="640"/>
                  <a:pt x="26" y="702"/>
                </a:cubicBezTo>
                <a:cubicBezTo>
                  <a:pt x="28" y="707"/>
                  <a:pt x="33" y="711"/>
                  <a:pt x="39" y="713"/>
                </a:cubicBezTo>
                <a:cubicBezTo>
                  <a:pt x="45" y="714"/>
                  <a:pt x="51" y="712"/>
                  <a:pt x="55" y="708"/>
                </a:cubicBezTo>
                <a:cubicBezTo>
                  <a:pt x="120" y="643"/>
                  <a:pt x="120" y="643"/>
                  <a:pt x="120" y="643"/>
                </a:cubicBezTo>
                <a:cubicBezTo>
                  <a:pt x="171" y="643"/>
                  <a:pt x="171" y="643"/>
                  <a:pt x="171" y="643"/>
                </a:cubicBezTo>
                <a:cubicBezTo>
                  <a:pt x="171" y="695"/>
                  <a:pt x="171" y="695"/>
                  <a:pt x="171" y="695"/>
                </a:cubicBezTo>
                <a:cubicBezTo>
                  <a:pt x="107" y="759"/>
                  <a:pt x="107" y="759"/>
                  <a:pt x="107" y="759"/>
                </a:cubicBezTo>
                <a:cubicBezTo>
                  <a:pt x="102" y="763"/>
                  <a:pt x="101" y="769"/>
                  <a:pt x="102" y="775"/>
                </a:cubicBezTo>
                <a:cubicBezTo>
                  <a:pt x="103" y="781"/>
                  <a:pt x="107" y="786"/>
                  <a:pt x="113" y="789"/>
                </a:cubicBezTo>
                <a:cubicBezTo>
                  <a:pt x="133" y="797"/>
                  <a:pt x="154" y="802"/>
                  <a:pt x="176" y="802"/>
                </a:cubicBezTo>
                <a:cubicBezTo>
                  <a:pt x="220" y="802"/>
                  <a:pt x="261" y="785"/>
                  <a:pt x="292" y="754"/>
                </a:cubicBezTo>
                <a:cubicBezTo>
                  <a:pt x="336" y="709"/>
                  <a:pt x="351" y="645"/>
                  <a:pt x="331" y="586"/>
                </a:cubicBezTo>
                <a:cubicBezTo>
                  <a:pt x="451" y="466"/>
                  <a:pt x="451" y="466"/>
                  <a:pt x="451" y="466"/>
                </a:cubicBezTo>
                <a:cubicBezTo>
                  <a:pt x="547" y="562"/>
                  <a:pt x="547" y="562"/>
                  <a:pt x="547" y="562"/>
                </a:cubicBezTo>
                <a:cubicBezTo>
                  <a:pt x="483" y="626"/>
                  <a:pt x="483" y="626"/>
                  <a:pt x="483" y="626"/>
                </a:cubicBezTo>
                <a:cubicBezTo>
                  <a:pt x="476" y="633"/>
                  <a:pt x="476" y="645"/>
                  <a:pt x="483" y="652"/>
                </a:cubicBezTo>
                <a:cubicBezTo>
                  <a:pt x="486" y="655"/>
                  <a:pt x="491" y="657"/>
                  <a:pt x="496" y="657"/>
                </a:cubicBezTo>
                <a:cubicBezTo>
                  <a:pt x="500" y="657"/>
                  <a:pt x="505" y="655"/>
                  <a:pt x="509" y="652"/>
                </a:cubicBezTo>
                <a:cubicBezTo>
                  <a:pt x="534" y="626"/>
                  <a:pt x="534" y="626"/>
                  <a:pt x="534" y="626"/>
                </a:cubicBezTo>
                <a:cubicBezTo>
                  <a:pt x="689" y="780"/>
                  <a:pt x="689" y="780"/>
                  <a:pt x="689" y="780"/>
                </a:cubicBezTo>
                <a:cubicBezTo>
                  <a:pt x="702" y="794"/>
                  <a:pt x="721" y="802"/>
                  <a:pt x="740" y="802"/>
                </a:cubicBezTo>
                <a:cubicBezTo>
                  <a:pt x="759" y="802"/>
                  <a:pt x="778" y="794"/>
                  <a:pt x="791" y="780"/>
                </a:cubicBezTo>
                <a:cubicBezTo>
                  <a:pt x="805" y="767"/>
                  <a:pt x="813" y="748"/>
                  <a:pt x="813" y="729"/>
                </a:cubicBezTo>
                <a:cubicBezTo>
                  <a:pt x="813" y="709"/>
                  <a:pt x="805" y="691"/>
                  <a:pt x="791" y="677"/>
                </a:cubicBezTo>
                <a:close/>
                <a:moveTo>
                  <a:pt x="134" y="148"/>
                </a:moveTo>
                <a:cubicBezTo>
                  <a:pt x="57" y="71"/>
                  <a:pt x="57" y="71"/>
                  <a:pt x="57" y="71"/>
                </a:cubicBezTo>
                <a:cubicBezTo>
                  <a:pt x="82" y="46"/>
                  <a:pt x="82" y="46"/>
                  <a:pt x="82" y="46"/>
                </a:cubicBezTo>
                <a:cubicBezTo>
                  <a:pt x="160" y="123"/>
                  <a:pt x="160" y="123"/>
                  <a:pt x="160" y="123"/>
                </a:cubicBezTo>
                <a:lnTo>
                  <a:pt x="134" y="148"/>
                </a:lnTo>
                <a:close/>
                <a:moveTo>
                  <a:pt x="297" y="568"/>
                </a:moveTo>
                <a:cubicBezTo>
                  <a:pt x="292" y="574"/>
                  <a:pt x="291" y="582"/>
                  <a:pt x="293" y="588"/>
                </a:cubicBezTo>
                <a:cubicBezTo>
                  <a:pt x="314" y="636"/>
                  <a:pt x="303" y="691"/>
                  <a:pt x="266" y="728"/>
                </a:cubicBezTo>
                <a:cubicBezTo>
                  <a:pt x="242" y="752"/>
                  <a:pt x="210" y="765"/>
                  <a:pt x="176" y="765"/>
                </a:cubicBezTo>
                <a:cubicBezTo>
                  <a:pt x="169" y="765"/>
                  <a:pt x="161" y="765"/>
                  <a:pt x="154" y="763"/>
                </a:cubicBezTo>
                <a:cubicBezTo>
                  <a:pt x="202" y="715"/>
                  <a:pt x="202" y="715"/>
                  <a:pt x="202" y="715"/>
                </a:cubicBezTo>
                <a:cubicBezTo>
                  <a:pt x="205" y="712"/>
                  <a:pt x="207" y="707"/>
                  <a:pt x="207" y="702"/>
                </a:cubicBezTo>
                <a:cubicBezTo>
                  <a:pt x="207" y="625"/>
                  <a:pt x="207" y="625"/>
                  <a:pt x="207" y="625"/>
                </a:cubicBezTo>
                <a:cubicBezTo>
                  <a:pt x="207" y="615"/>
                  <a:pt x="199" y="607"/>
                  <a:pt x="189" y="607"/>
                </a:cubicBezTo>
                <a:cubicBezTo>
                  <a:pt x="112" y="607"/>
                  <a:pt x="112" y="607"/>
                  <a:pt x="112" y="607"/>
                </a:cubicBezTo>
                <a:cubicBezTo>
                  <a:pt x="107" y="607"/>
                  <a:pt x="103" y="609"/>
                  <a:pt x="99" y="612"/>
                </a:cubicBezTo>
                <a:cubicBezTo>
                  <a:pt x="51" y="661"/>
                  <a:pt x="51" y="661"/>
                  <a:pt x="51" y="661"/>
                </a:cubicBezTo>
                <a:cubicBezTo>
                  <a:pt x="44" y="620"/>
                  <a:pt x="56" y="578"/>
                  <a:pt x="86" y="548"/>
                </a:cubicBezTo>
                <a:cubicBezTo>
                  <a:pt x="110" y="524"/>
                  <a:pt x="142" y="511"/>
                  <a:pt x="176" y="511"/>
                </a:cubicBezTo>
                <a:cubicBezTo>
                  <a:pt x="193" y="511"/>
                  <a:pt x="210" y="514"/>
                  <a:pt x="226" y="521"/>
                </a:cubicBezTo>
                <a:cubicBezTo>
                  <a:pt x="233" y="524"/>
                  <a:pt x="241" y="522"/>
                  <a:pt x="246" y="517"/>
                </a:cubicBezTo>
                <a:cubicBezTo>
                  <a:pt x="528" y="235"/>
                  <a:pt x="528" y="235"/>
                  <a:pt x="528" y="235"/>
                </a:cubicBezTo>
                <a:cubicBezTo>
                  <a:pt x="533" y="230"/>
                  <a:pt x="535" y="222"/>
                  <a:pt x="532" y="215"/>
                </a:cubicBezTo>
                <a:cubicBezTo>
                  <a:pt x="512" y="167"/>
                  <a:pt x="522" y="112"/>
                  <a:pt x="559" y="75"/>
                </a:cubicBezTo>
                <a:cubicBezTo>
                  <a:pt x="583" y="51"/>
                  <a:pt x="615" y="38"/>
                  <a:pt x="649" y="38"/>
                </a:cubicBezTo>
                <a:cubicBezTo>
                  <a:pt x="657" y="38"/>
                  <a:pt x="664" y="39"/>
                  <a:pt x="671" y="40"/>
                </a:cubicBezTo>
                <a:cubicBezTo>
                  <a:pt x="623" y="88"/>
                  <a:pt x="623" y="88"/>
                  <a:pt x="623" y="88"/>
                </a:cubicBezTo>
                <a:cubicBezTo>
                  <a:pt x="620" y="92"/>
                  <a:pt x="618" y="96"/>
                  <a:pt x="618" y="101"/>
                </a:cubicBezTo>
                <a:cubicBezTo>
                  <a:pt x="618" y="178"/>
                  <a:pt x="618" y="178"/>
                  <a:pt x="618" y="178"/>
                </a:cubicBezTo>
                <a:cubicBezTo>
                  <a:pt x="618" y="188"/>
                  <a:pt x="626" y="196"/>
                  <a:pt x="636" y="196"/>
                </a:cubicBezTo>
                <a:cubicBezTo>
                  <a:pt x="713" y="196"/>
                  <a:pt x="713" y="196"/>
                  <a:pt x="713" y="196"/>
                </a:cubicBezTo>
                <a:cubicBezTo>
                  <a:pt x="718" y="196"/>
                  <a:pt x="723" y="195"/>
                  <a:pt x="726" y="191"/>
                </a:cubicBezTo>
                <a:cubicBezTo>
                  <a:pt x="774" y="143"/>
                  <a:pt x="774" y="143"/>
                  <a:pt x="774" y="143"/>
                </a:cubicBezTo>
                <a:cubicBezTo>
                  <a:pt x="782" y="183"/>
                  <a:pt x="769" y="225"/>
                  <a:pt x="739" y="255"/>
                </a:cubicBezTo>
                <a:cubicBezTo>
                  <a:pt x="715" y="279"/>
                  <a:pt x="683" y="293"/>
                  <a:pt x="649" y="293"/>
                </a:cubicBezTo>
                <a:cubicBezTo>
                  <a:pt x="632" y="293"/>
                  <a:pt x="615" y="289"/>
                  <a:pt x="599" y="283"/>
                </a:cubicBezTo>
                <a:cubicBezTo>
                  <a:pt x="593" y="280"/>
                  <a:pt x="585" y="281"/>
                  <a:pt x="579" y="286"/>
                </a:cubicBezTo>
                <a:lnTo>
                  <a:pt x="297" y="568"/>
                </a:lnTo>
                <a:close/>
                <a:moveTo>
                  <a:pt x="766" y="755"/>
                </a:moveTo>
                <a:cubicBezTo>
                  <a:pt x="752" y="768"/>
                  <a:pt x="728" y="768"/>
                  <a:pt x="714" y="755"/>
                </a:cubicBezTo>
                <a:cubicBezTo>
                  <a:pt x="560" y="600"/>
                  <a:pt x="560" y="600"/>
                  <a:pt x="560" y="600"/>
                </a:cubicBezTo>
                <a:cubicBezTo>
                  <a:pt x="611" y="549"/>
                  <a:pt x="611" y="549"/>
                  <a:pt x="611" y="549"/>
                </a:cubicBezTo>
                <a:cubicBezTo>
                  <a:pt x="766" y="703"/>
                  <a:pt x="766" y="703"/>
                  <a:pt x="766" y="703"/>
                </a:cubicBezTo>
                <a:cubicBezTo>
                  <a:pt x="773" y="710"/>
                  <a:pt x="776" y="719"/>
                  <a:pt x="776" y="729"/>
                </a:cubicBezTo>
                <a:cubicBezTo>
                  <a:pt x="776" y="739"/>
                  <a:pt x="773" y="748"/>
                  <a:pt x="766" y="75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48" name="Straight Connector 47"/>
          <p:cNvCxnSpPr/>
          <p:nvPr/>
        </p:nvCxnSpPr>
        <p:spPr>
          <a:xfrm flipH="1">
            <a:off x="7008576" y="2656524"/>
            <a:ext cx="1475474"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a:off x="3884612" y="3771842"/>
            <a:ext cx="416089" cy="0"/>
          </a:xfrm>
          <a:prstGeom prst="line">
            <a:avLst/>
          </a:prstGeom>
          <a:ln w="635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674175" y="3381026"/>
            <a:ext cx="2402081" cy="640496"/>
          </a:xfrm>
          <a:prstGeom prst="rect">
            <a:avLst/>
          </a:prstGeom>
        </p:spPr>
        <p:txBody>
          <a:bodyPr wrap="square" lIns="182880" rIns="182880" bIns="73152">
            <a:spAutoFit/>
          </a:bodyPr>
          <a:lstStyle/>
          <a:p>
            <a:pPr>
              <a:lnSpc>
                <a:spcPct val="89000"/>
              </a:lnSpc>
            </a:pPr>
            <a:r>
              <a:rPr lang="es-DO" sz="2200" b="1" dirty="0"/>
              <a:t>Manufactura </a:t>
            </a:r>
            <a:r>
              <a:rPr lang="es-DO" sz="1600" dirty="0"/>
              <a:t>(traslado de piezas)</a:t>
            </a:r>
          </a:p>
        </p:txBody>
      </p:sp>
      <p:cxnSp>
        <p:nvCxnSpPr>
          <p:cNvPr id="51" name="Straight Connector 50"/>
          <p:cNvCxnSpPr/>
          <p:nvPr/>
        </p:nvCxnSpPr>
        <p:spPr>
          <a:xfrm flipH="1">
            <a:off x="7719590" y="4372329"/>
            <a:ext cx="76446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8913812" y="2438400"/>
            <a:ext cx="2437765" cy="859659"/>
          </a:xfrm>
          <a:prstGeom prst="rect">
            <a:avLst/>
          </a:prstGeom>
        </p:spPr>
        <p:txBody>
          <a:bodyPr wrap="square" lIns="182880" rIns="182880" bIns="73152">
            <a:spAutoFit/>
          </a:bodyPr>
          <a:lstStyle/>
          <a:p>
            <a:pPr>
              <a:lnSpc>
                <a:spcPct val="89000"/>
              </a:lnSpc>
            </a:pPr>
            <a:r>
              <a:rPr lang="es-DO" sz="2200" b="1" dirty="0"/>
              <a:t>Entrenamiento </a:t>
            </a:r>
            <a:r>
              <a:rPr lang="es-DO" sz="1600" dirty="0"/>
              <a:t>(pilotos, mecánicos y personal  de tierra)</a:t>
            </a:r>
          </a:p>
        </p:txBody>
      </p:sp>
      <p:sp>
        <p:nvSpPr>
          <p:cNvPr id="53" name="Oval 12"/>
          <p:cNvSpPr>
            <a:spLocks noChangeArrowheads="1"/>
          </p:cNvSpPr>
          <p:nvPr/>
        </p:nvSpPr>
        <p:spPr bwMode="auto">
          <a:xfrm>
            <a:off x="8128153" y="2359725"/>
            <a:ext cx="791258" cy="593598"/>
          </a:xfrm>
          <a:prstGeom prst="ellipse">
            <a:avLst/>
          </a:prstGeom>
          <a:solidFill>
            <a:schemeClr val="accent1"/>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4" name="Oval 12"/>
          <p:cNvSpPr>
            <a:spLocks noChangeArrowheads="1"/>
          </p:cNvSpPr>
          <p:nvPr/>
        </p:nvSpPr>
        <p:spPr bwMode="auto">
          <a:xfrm>
            <a:off x="8128153" y="4075530"/>
            <a:ext cx="791258" cy="593598"/>
          </a:xfrm>
          <a:prstGeom prst="ellipse">
            <a:avLst/>
          </a:prstGeom>
          <a:solidFill>
            <a:schemeClr val="bg2"/>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pic>
        <p:nvPicPr>
          <p:cNvPr id="55" name="Picture 5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08647" y="2522169"/>
            <a:ext cx="630270" cy="268710"/>
          </a:xfrm>
          <a:prstGeom prst="rect">
            <a:avLst/>
          </a:prstGeom>
        </p:spPr>
      </p:pic>
      <p:sp>
        <p:nvSpPr>
          <p:cNvPr id="56" name="Freeform 21"/>
          <p:cNvSpPr>
            <a:spLocks noEditPoints="1"/>
          </p:cNvSpPr>
          <p:nvPr/>
        </p:nvSpPr>
        <p:spPr bwMode="auto">
          <a:xfrm>
            <a:off x="8304419" y="4208051"/>
            <a:ext cx="438726" cy="328558"/>
          </a:xfrm>
          <a:custGeom>
            <a:avLst/>
            <a:gdLst>
              <a:gd name="T0" fmla="*/ 350 w 800"/>
              <a:gd name="T1" fmla="*/ 639 h 798"/>
              <a:gd name="T2" fmla="*/ 270 w 800"/>
              <a:gd name="T3" fmla="*/ 719 h 798"/>
              <a:gd name="T4" fmla="*/ 350 w 800"/>
              <a:gd name="T5" fmla="*/ 798 h 798"/>
              <a:gd name="T6" fmla="*/ 430 w 800"/>
              <a:gd name="T7" fmla="*/ 719 h 798"/>
              <a:gd name="T8" fmla="*/ 350 w 800"/>
              <a:gd name="T9" fmla="*/ 639 h 798"/>
              <a:gd name="T10" fmla="*/ 350 w 800"/>
              <a:gd name="T11" fmla="*/ 763 h 798"/>
              <a:gd name="T12" fmla="*/ 306 w 800"/>
              <a:gd name="T13" fmla="*/ 719 h 798"/>
              <a:gd name="T14" fmla="*/ 350 w 800"/>
              <a:gd name="T15" fmla="*/ 674 h 798"/>
              <a:gd name="T16" fmla="*/ 394 w 800"/>
              <a:gd name="T17" fmla="*/ 719 h 798"/>
              <a:gd name="T18" fmla="*/ 350 w 800"/>
              <a:gd name="T19" fmla="*/ 763 h 798"/>
              <a:gd name="T20" fmla="*/ 600 w 800"/>
              <a:gd name="T21" fmla="*/ 639 h 798"/>
              <a:gd name="T22" fmla="*/ 520 w 800"/>
              <a:gd name="T23" fmla="*/ 719 h 798"/>
              <a:gd name="T24" fmla="*/ 600 w 800"/>
              <a:gd name="T25" fmla="*/ 798 h 798"/>
              <a:gd name="T26" fmla="*/ 680 w 800"/>
              <a:gd name="T27" fmla="*/ 719 h 798"/>
              <a:gd name="T28" fmla="*/ 600 w 800"/>
              <a:gd name="T29" fmla="*/ 639 h 798"/>
              <a:gd name="T30" fmla="*/ 600 w 800"/>
              <a:gd name="T31" fmla="*/ 763 h 798"/>
              <a:gd name="T32" fmla="*/ 556 w 800"/>
              <a:gd name="T33" fmla="*/ 719 h 798"/>
              <a:gd name="T34" fmla="*/ 600 w 800"/>
              <a:gd name="T35" fmla="*/ 674 h 798"/>
              <a:gd name="T36" fmla="*/ 645 w 800"/>
              <a:gd name="T37" fmla="*/ 719 h 798"/>
              <a:gd name="T38" fmla="*/ 600 w 800"/>
              <a:gd name="T39" fmla="*/ 763 h 798"/>
              <a:gd name="T40" fmla="*/ 796 w 800"/>
              <a:gd name="T41" fmla="*/ 202 h 798"/>
              <a:gd name="T42" fmla="*/ 782 w 800"/>
              <a:gd name="T43" fmla="*/ 195 h 798"/>
              <a:gd name="T44" fmla="*/ 182 w 800"/>
              <a:gd name="T45" fmla="*/ 195 h 798"/>
              <a:gd name="T46" fmla="*/ 132 w 800"/>
              <a:gd name="T47" fmla="*/ 13 h 798"/>
              <a:gd name="T48" fmla="*/ 132 w 800"/>
              <a:gd name="T49" fmla="*/ 12 h 798"/>
              <a:gd name="T50" fmla="*/ 130 w 800"/>
              <a:gd name="T51" fmla="*/ 8 h 798"/>
              <a:gd name="T52" fmla="*/ 128 w 800"/>
              <a:gd name="T53" fmla="*/ 6 h 798"/>
              <a:gd name="T54" fmla="*/ 126 w 800"/>
              <a:gd name="T55" fmla="*/ 3 h 798"/>
              <a:gd name="T56" fmla="*/ 123 w 800"/>
              <a:gd name="T57" fmla="*/ 2 h 798"/>
              <a:gd name="T58" fmla="*/ 120 w 800"/>
              <a:gd name="T59" fmla="*/ 0 h 798"/>
              <a:gd name="T60" fmla="*/ 116 w 800"/>
              <a:gd name="T61" fmla="*/ 0 h 798"/>
              <a:gd name="T62" fmla="*/ 115 w 800"/>
              <a:gd name="T63" fmla="*/ 0 h 798"/>
              <a:gd name="T64" fmla="*/ 17 w 800"/>
              <a:gd name="T65" fmla="*/ 0 h 798"/>
              <a:gd name="T66" fmla="*/ 0 w 800"/>
              <a:gd name="T67" fmla="*/ 17 h 798"/>
              <a:gd name="T68" fmla="*/ 17 w 800"/>
              <a:gd name="T69" fmla="*/ 35 h 798"/>
              <a:gd name="T70" fmla="*/ 102 w 800"/>
              <a:gd name="T71" fmla="*/ 35 h 798"/>
              <a:gd name="T72" fmla="*/ 151 w 800"/>
              <a:gd name="T73" fmla="*/ 217 h 798"/>
              <a:gd name="T74" fmla="*/ 240 w 800"/>
              <a:gd name="T75" fmla="*/ 576 h 798"/>
              <a:gd name="T76" fmla="*/ 257 w 800"/>
              <a:gd name="T77" fmla="*/ 590 h 798"/>
              <a:gd name="T78" fmla="*/ 693 w 800"/>
              <a:gd name="T79" fmla="*/ 590 h 798"/>
              <a:gd name="T80" fmla="*/ 710 w 800"/>
              <a:gd name="T81" fmla="*/ 576 h 798"/>
              <a:gd name="T82" fmla="*/ 799 w 800"/>
              <a:gd name="T83" fmla="*/ 217 h 798"/>
              <a:gd name="T84" fmla="*/ 796 w 800"/>
              <a:gd name="T85" fmla="*/ 202 h 798"/>
              <a:gd name="T86" fmla="*/ 679 w 800"/>
              <a:gd name="T87" fmla="*/ 554 h 798"/>
              <a:gd name="T88" fmla="*/ 271 w 800"/>
              <a:gd name="T89" fmla="*/ 554 h 798"/>
              <a:gd name="T90" fmla="*/ 191 w 800"/>
              <a:gd name="T91" fmla="*/ 230 h 798"/>
              <a:gd name="T92" fmla="*/ 759 w 800"/>
              <a:gd name="T93" fmla="*/ 230 h 798"/>
              <a:gd name="T94" fmla="*/ 679 w 800"/>
              <a:gd name="T95" fmla="*/ 554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0" h="798">
                <a:moveTo>
                  <a:pt x="350" y="639"/>
                </a:moveTo>
                <a:cubicBezTo>
                  <a:pt x="306" y="639"/>
                  <a:pt x="270" y="675"/>
                  <a:pt x="270" y="719"/>
                </a:cubicBezTo>
                <a:cubicBezTo>
                  <a:pt x="270" y="763"/>
                  <a:pt x="306" y="798"/>
                  <a:pt x="350" y="798"/>
                </a:cubicBezTo>
                <a:cubicBezTo>
                  <a:pt x="394" y="798"/>
                  <a:pt x="430" y="763"/>
                  <a:pt x="430" y="719"/>
                </a:cubicBezTo>
                <a:cubicBezTo>
                  <a:pt x="430" y="675"/>
                  <a:pt x="394" y="639"/>
                  <a:pt x="350" y="639"/>
                </a:cubicBezTo>
                <a:close/>
                <a:moveTo>
                  <a:pt x="350" y="763"/>
                </a:moveTo>
                <a:cubicBezTo>
                  <a:pt x="325" y="763"/>
                  <a:pt x="306" y="743"/>
                  <a:pt x="306" y="719"/>
                </a:cubicBezTo>
                <a:cubicBezTo>
                  <a:pt x="306" y="694"/>
                  <a:pt x="325" y="674"/>
                  <a:pt x="350" y="674"/>
                </a:cubicBezTo>
                <a:cubicBezTo>
                  <a:pt x="374" y="674"/>
                  <a:pt x="394" y="694"/>
                  <a:pt x="394" y="719"/>
                </a:cubicBezTo>
                <a:cubicBezTo>
                  <a:pt x="394" y="743"/>
                  <a:pt x="374" y="763"/>
                  <a:pt x="350" y="763"/>
                </a:cubicBezTo>
                <a:close/>
                <a:moveTo>
                  <a:pt x="600" y="639"/>
                </a:moveTo>
                <a:cubicBezTo>
                  <a:pt x="556" y="639"/>
                  <a:pt x="520" y="675"/>
                  <a:pt x="520" y="719"/>
                </a:cubicBezTo>
                <a:cubicBezTo>
                  <a:pt x="520" y="763"/>
                  <a:pt x="556" y="798"/>
                  <a:pt x="600" y="798"/>
                </a:cubicBezTo>
                <a:cubicBezTo>
                  <a:pt x="644" y="798"/>
                  <a:pt x="680" y="763"/>
                  <a:pt x="680" y="719"/>
                </a:cubicBezTo>
                <a:cubicBezTo>
                  <a:pt x="680" y="675"/>
                  <a:pt x="644" y="639"/>
                  <a:pt x="600" y="639"/>
                </a:cubicBezTo>
                <a:close/>
                <a:moveTo>
                  <a:pt x="600" y="763"/>
                </a:moveTo>
                <a:cubicBezTo>
                  <a:pt x="576" y="763"/>
                  <a:pt x="556" y="743"/>
                  <a:pt x="556" y="719"/>
                </a:cubicBezTo>
                <a:cubicBezTo>
                  <a:pt x="556" y="694"/>
                  <a:pt x="576" y="674"/>
                  <a:pt x="600" y="674"/>
                </a:cubicBezTo>
                <a:cubicBezTo>
                  <a:pt x="625" y="674"/>
                  <a:pt x="645" y="694"/>
                  <a:pt x="645" y="719"/>
                </a:cubicBezTo>
                <a:cubicBezTo>
                  <a:pt x="645" y="743"/>
                  <a:pt x="625" y="763"/>
                  <a:pt x="600" y="763"/>
                </a:cubicBezTo>
                <a:close/>
                <a:moveTo>
                  <a:pt x="796" y="202"/>
                </a:moveTo>
                <a:cubicBezTo>
                  <a:pt x="793" y="197"/>
                  <a:pt x="787" y="195"/>
                  <a:pt x="782" y="195"/>
                </a:cubicBezTo>
                <a:cubicBezTo>
                  <a:pt x="182" y="195"/>
                  <a:pt x="182" y="195"/>
                  <a:pt x="182" y="195"/>
                </a:cubicBezTo>
                <a:cubicBezTo>
                  <a:pt x="132" y="13"/>
                  <a:pt x="132" y="13"/>
                  <a:pt x="132" y="13"/>
                </a:cubicBezTo>
                <a:cubicBezTo>
                  <a:pt x="132" y="12"/>
                  <a:pt x="132" y="12"/>
                  <a:pt x="132" y="12"/>
                </a:cubicBezTo>
                <a:cubicBezTo>
                  <a:pt x="131" y="10"/>
                  <a:pt x="131" y="9"/>
                  <a:pt x="130" y="8"/>
                </a:cubicBezTo>
                <a:cubicBezTo>
                  <a:pt x="130" y="7"/>
                  <a:pt x="129" y="6"/>
                  <a:pt x="128" y="6"/>
                </a:cubicBezTo>
                <a:cubicBezTo>
                  <a:pt x="128" y="5"/>
                  <a:pt x="127" y="4"/>
                  <a:pt x="126" y="3"/>
                </a:cubicBezTo>
                <a:cubicBezTo>
                  <a:pt x="125" y="3"/>
                  <a:pt x="124" y="2"/>
                  <a:pt x="123" y="2"/>
                </a:cubicBezTo>
                <a:cubicBezTo>
                  <a:pt x="122" y="1"/>
                  <a:pt x="121" y="1"/>
                  <a:pt x="120" y="0"/>
                </a:cubicBezTo>
                <a:cubicBezTo>
                  <a:pt x="119" y="0"/>
                  <a:pt x="118" y="0"/>
                  <a:pt x="116" y="0"/>
                </a:cubicBezTo>
                <a:cubicBezTo>
                  <a:pt x="116" y="0"/>
                  <a:pt x="116" y="0"/>
                  <a:pt x="115" y="0"/>
                </a:cubicBezTo>
                <a:cubicBezTo>
                  <a:pt x="17" y="0"/>
                  <a:pt x="17" y="0"/>
                  <a:pt x="17" y="0"/>
                </a:cubicBezTo>
                <a:cubicBezTo>
                  <a:pt x="8" y="0"/>
                  <a:pt x="0" y="8"/>
                  <a:pt x="0" y="17"/>
                </a:cubicBezTo>
                <a:cubicBezTo>
                  <a:pt x="0" y="27"/>
                  <a:pt x="8" y="35"/>
                  <a:pt x="17" y="35"/>
                </a:cubicBezTo>
                <a:cubicBezTo>
                  <a:pt x="102" y="35"/>
                  <a:pt x="102" y="35"/>
                  <a:pt x="102" y="35"/>
                </a:cubicBezTo>
                <a:cubicBezTo>
                  <a:pt x="151" y="217"/>
                  <a:pt x="151" y="217"/>
                  <a:pt x="151" y="217"/>
                </a:cubicBezTo>
                <a:cubicBezTo>
                  <a:pt x="240" y="576"/>
                  <a:pt x="240" y="576"/>
                  <a:pt x="240" y="576"/>
                </a:cubicBezTo>
                <a:cubicBezTo>
                  <a:pt x="242" y="584"/>
                  <a:pt x="249" y="590"/>
                  <a:pt x="257" y="590"/>
                </a:cubicBezTo>
                <a:cubicBezTo>
                  <a:pt x="693" y="590"/>
                  <a:pt x="693" y="590"/>
                  <a:pt x="693" y="590"/>
                </a:cubicBezTo>
                <a:cubicBezTo>
                  <a:pt x="701" y="590"/>
                  <a:pt x="708" y="584"/>
                  <a:pt x="710" y="576"/>
                </a:cubicBezTo>
                <a:cubicBezTo>
                  <a:pt x="799" y="217"/>
                  <a:pt x="799" y="217"/>
                  <a:pt x="799" y="217"/>
                </a:cubicBezTo>
                <a:cubicBezTo>
                  <a:pt x="800" y="212"/>
                  <a:pt x="799" y="206"/>
                  <a:pt x="796" y="202"/>
                </a:cubicBezTo>
                <a:close/>
                <a:moveTo>
                  <a:pt x="679" y="554"/>
                </a:moveTo>
                <a:cubicBezTo>
                  <a:pt x="271" y="554"/>
                  <a:pt x="271" y="554"/>
                  <a:pt x="271" y="554"/>
                </a:cubicBezTo>
                <a:cubicBezTo>
                  <a:pt x="191" y="230"/>
                  <a:pt x="191" y="230"/>
                  <a:pt x="191" y="230"/>
                </a:cubicBezTo>
                <a:cubicBezTo>
                  <a:pt x="759" y="230"/>
                  <a:pt x="759" y="230"/>
                  <a:pt x="759" y="230"/>
                </a:cubicBezTo>
                <a:lnTo>
                  <a:pt x="679" y="55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Rectangle 56"/>
          <p:cNvSpPr/>
          <p:nvPr/>
        </p:nvSpPr>
        <p:spPr>
          <a:xfrm>
            <a:off x="8908377" y="3990625"/>
            <a:ext cx="2748635" cy="859659"/>
          </a:xfrm>
          <a:prstGeom prst="rect">
            <a:avLst/>
          </a:prstGeom>
        </p:spPr>
        <p:txBody>
          <a:bodyPr wrap="square" lIns="182880" rIns="182880" bIns="73152">
            <a:spAutoFit/>
          </a:bodyPr>
          <a:lstStyle/>
          <a:p>
            <a:pPr>
              <a:lnSpc>
                <a:spcPct val="89000"/>
              </a:lnSpc>
            </a:pPr>
            <a:r>
              <a:rPr lang="es-DO" sz="2200" b="1" dirty="0"/>
              <a:t>Conectividad </a:t>
            </a:r>
            <a:r>
              <a:rPr lang="es-DO" sz="1600" dirty="0"/>
              <a:t>(volar donde la comercial no llega)</a:t>
            </a:r>
            <a:endParaRPr lang="es-DO" sz="1100" dirty="0"/>
          </a:p>
        </p:txBody>
      </p:sp>
    </p:spTree>
    <p:extLst>
      <p:ext uri="{BB962C8B-B14F-4D97-AF65-F5344CB8AC3E}">
        <p14:creationId xmlns:p14="http://schemas.microsoft.com/office/powerpoint/2010/main" val="364865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400"/>
                                        <p:tgtEl>
                                          <p:spTgt spid="43"/>
                                        </p:tgtEl>
                                      </p:cBhvr>
                                    </p:animEffect>
                                  </p:childTnLst>
                                </p:cTn>
                              </p:par>
                              <p:par>
                                <p:cTn id="8" presetID="42" presetClass="path" presetSubtype="0" accel="50000" decel="50000" fill="hold" grpId="1" nodeType="withEffect">
                                  <p:stCondLst>
                                    <p:cond delay="0"/>
                                  </p:stCondLst>
                                  <p:childTnLst>
                                    <p:animMotion origin="layout" path="M -4.375E-6 2.59259E-6 L -4.375E-6 0.08426 " pathEditMode="relative" rAng="0" ptsTypes="AA">
                                      <p:cBhvr>
                                        <p:cTn id="9" dur="800" spd="-100000" fill="hold"/>
                                        <p:tgtEl>
                                          <p:spTgt spid="43"/>
                                        </p:tgtEl>
                                        <p:attrNameLst>
                                          <p:attrName>ppt_x</p:attrName>
                                          <p:attrName>ppt_y</p:attrName>
                                        </p:attrNameLst>
                                      </p:cBhvr>
                                      <p:rCtr x="0" y="4213"/>
                                    </p:animMotion>
                                  </p:childTnLst>
                                </p:cTn>
                              </p:par>
                              <p:par>
                                <p:cTn id="10" presetID="10" presetClass="entr" presetSubtype="0" fill="hold" grpId="0" nodeType="withEffect">
                                  <p:stCondLst>
                                    <p:cond delay="60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400"/>
                                        <p:tgtEl>
                                          <p:spTgt spid="44"/>
                                        </p:tgtEl>
                                      </p:cBhvr>
                                    </p:animEffect>
                                  </p:childTnLst>
                                </p:cTn>
                              </p:par>
                              <p:par>
                                <p:cTn id="13" presetID="42" presetClass="path" presetSubtype="0" accel="50000" decel="50000" fill="hold" grpId="1" nodeType="withEffect">
                                  <p:stCondLst>
                                    <p:cond delay="600"/>
                                  </p:stCondLst>
                                  <p:childTnLst>
                                    <p:animMotion origin="layout" path="M -4.375E-6 2.59259E-6 L -4.375E-6 0.08426 " pathEditMode="relative" rAng="0" ptsTypes="AA">
                                      <p:cBhvr>
                                        <p:cTn id="14" dur="800" spd="-100000" fill="hold"/>
                                        <p:tgtEl>
                                          <p:spTgt spid="44"/>
                                        </p:tgtEl>
                                        <p:attrNameLst>
                                          <p:attrName>ppt_x</p:attrName>
                                          <p:attrName>ppt_y</p:attrName>
                                        </p:attrNameLst>
                                      </p:cBhvr>
                                      <p:rCtr x="0" y="4213"/>
                                    </p:animMotion>
                                  </p:childTnLst>
                                </p:cTn>
                              </p:par>
                              <p:par>
                                <p:cTn id="15" presetID="10" presetClass="entr" presetSubtype="0" fill="hold" nodeType="withEffect">
                                  <p:stCondLst>
                                    <p:cond delay="11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par>
                                <p:cTn id="18" presetID="10" presetClass="entr" presetSubtype="0" fill="hold" nodeType="withEffect">
                                  <p:stCondLst>
                                    <p:cond delay="30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200"/>
                                        <p:tgtEl>
                                          <p:spTgt spid="51"/>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200"/>
                                        <p:tgtEl>
                                          <p:spTgt spid="54"/>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200"/>
                                        <p:tgtEl>
                                          <p:spTgt spid="56"/>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200"/>
                                        <p:tgtEl>
                                          <p:spTgt spid="57"/>
                                        </p:tgtEl>
                                      </p:cBhvr>
                                    </p:animEffect>
                                  </p:childTnLst>
                                </p:cTn>
                              </p:par>
                              <p:par>
                                <p:cTn id="30" presetID="10" presetClass="entr" presetSubtype="0" fill="hold" grpId="0" nodeType="withEffect">
                                  <p:stCondLst>
                                    <p:cond delay="70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200"/>
                                        <p:tgtEl>
                                          <p:spTgt spid="46"/>
                                        </p:tgtEl>
                                      </p:cBhvr>
                                    </p:animEffect>
                                  </p:childTnLst>
                                </p:cTn>
                              </p:par>
                              <p:par>
                                <p:cTn id="33" presetID="10" presetClass="entr" presetSubtype="0" fill="hold" grpId="0" nodeType="withEffect">
                                  <p:stCondLst>
                                    <p:cond delay="90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200"/>
                                        <p:tgtEl>
                                          <p:spTgt spid="47"/>
                                        </p:tgtEl>
                                      </p:cBhvr>
                                    </p:animEffect>
                                  </p:childTnLst>
                                </p:cTn>
                              </p:par>
                              <p:par>
                                <p:cTn id="36" presetID="10" presetClass="entr" presetSubtype="0" fill="hold" nodeType="withEffect">
                                  <p:stCondLst>
                                    <p:cond delay="90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200"/>
                                        <p:tgtEl>
                                          <p:spTgt spid="49"/>
                                        </p:tgtEl>
                                      </p:cBhvr>
                                    </p:animEffect>
                                  </p:childTnLst>
                                </p:cTn>
                              </p:par>
                              <p:par>
                                <p:cTn id="39" presetID="10" presetClass="entr" presetSubtype="0" fill="hold" grpId="0" nodeType="withEffect">
                                  <p:stCondLst>
                                    <p:cond delay="90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200"/>
                                        <p:tgtEl>
                                          <p:spTgt spid="50"/>
                                        </p:tgtEl>
                                      </p:cBhvr>
                                    </p:animEffect>
                                  </p:childTnLst>
                                </p:cTn>
                              </p:par>
                              <p:par>
                                <p:cTn id="42" presetID="10" presetClass="entr" presetSubtype="0" fill="hold" nodeType="withEffect">
                                  <p:stCondLst>
                                    <p:cond delay="110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200"/>
                                        <p:tgtEl>
                                          <p:spTgt spid="48"/>
                                        </p:tgtEl>
                                      </p:cBhvr>
                                    </p:animEffect>
                                  </p:childTnLst>
                                </p:cTn>
                              </p:par>
                              <p:par>
                                <p:cTn id="45" presetID="10" presetClass="entr" presetSubtype="0" fill="hold" grpId="0" nodeType="withEffect">
                                  <p:stCondLst>
                                    <p:cond delay="130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200"/>
                                        <p:tgtEl>
                                          <p:spTgt spid="52"/>
                                        </p:tgtEl>
                                      </p:cBhvr>
                                    </p:animEffect>
                                  </p:childTnLst>
                                </p:cTn>
                              </p:par>
                              <p:par>
                                <p:cTn id="48" presetID="10" presetClass="entr" presetSubtype="0" fill="hold" grpId="0" nodeType="withEffect">
                                  <p:stCondLst>
                                    <p:cond delay="130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200"/>
                                        <p:tgtEl>
                                          <p:spTgt spid="53"/>
                                        </p:tgtEl>
                                      </p:cBhvr>
                                    </p:animEffect>
                                  </p:childTnLst>
                                </p:cTn>
                              </p:par>
                              <p:par>
                                <p:cTn id="51" presetID="10" presetClass="entr" presetSubtype="0" fill="hold" nodeType="withEffect">
                                  <p:stCondLst>
                                    <p:cond delay="130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2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4" grpId="0" animBg="1"/>
      <p:bldP spid="44" grpId="1" animBg="1"/>
      <p:bldP spid="46" grpId="0" animBg="1"/>
      <p:bldP spid="47" grpId="0" animBg="1"/>
      <p:bldP spid="50" grpId="0"/>
      <p:bldP spid="52" grpId="0"/>
      <p:bldP spid="53" grpId="0" animBg="1"/>
      <p:bldP spid="54" grpId="0" animBg="1"/>
      <p:bldP spid="56" grpId="0" animBg="1"/>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152400"/>
            <a:ext cx="10055543" cy="838200"/>
          </a:xfrm>
        </p:spPr>
        <p:txBody>
          <a:bodyPr/>
          <a:lstStyle/>
          <a:p>
            <a:r>
              <a:rPr lang="es-DO" dirty="0"/>
              <a:t>Aportes Económicos</a:t>
            </a:r>
          </a:p>
        </p:txBody>
      </p:sp>
      <p:sp>
        <p:nvSpPr>
          <p:cNvPr id="3" name="Slide Number Placeholder 2"/>
          <p:cNvSpPr>
            <a:spLocks noGrp="1"/>
          </p:cNvSpPr>
          <p:nvPr>
            <p:ph type="sldNum" sz="quarter" idx="12"/>
          </p:nvPr>
        </p:nvSpPr>
        <p:spPr/>
        <p:txBody>
          <a:bodyPr/>
          <a:lstStyle/>
          <a:p>
            <a:fld id="{A3F31473-23EB-4724-8B59-FE6D21D89FA4}" type="slidenum">
              <a:rPr lang="en-US" smtClean="0"/>
              <a:pPr/>
              <a:t>16</a:t>
            </a:fld>
            <a:endParaRPr lang="en-US" dirty="0"/>
          </a:p>
        </p:txBody>
      </p:sp>
      <p:sp>
        <p:nvSpPr>
          <p:cNvPr id="4" name="Rectangle 3"/>
          <p:cNvSpPr/>
          <p:nvPr/>
        </p:nvSpPr>
        <p:spPr>
          <a:xfrm>
            <a:off x="912812" y="861391"/>
            <a:ext cx="10744200" cy="5724644"/>
          </a:xfrm>
          <a:prstGeom prst="rect">
            <a:avLst/>
          </a:prstGeom>
        </p:spPr>
        <p:txBody>
          <a:bodyPr wrap="square">
            <a:spAutoFit/>
          </a:bodyPr>
          <a:lstStyle/>
          <a:p>
            <a:pPr>
              <a:lnSpc>
                <a:spcPct val="150000"/>
              </a:lnSpc>
              <a:buFont typeface="Wingdings" pitchFamily="2" charset="2"/>
              <a:buChar char="v"/>
            </a:pPr>
            <a:r>
              <a:rPr lang="es-ES" sz="2200" b="1" dirty="0">
                <a:latin typeface="Tahoma" panose="020B0604030504040204" pitchFamily="34" charset="0"/>
                <a:ea typeface="Tahoma" panose="020B0604030504040204" pitchFamily="34" charset="0"/>
                <a:cs typeface="Tahoma" panose="020B0604030504040204" pitchFamily="34" charset="0"/>
              </a:rPr>
              <a:t>Empleos (directos e indirectos)</a:t>
            </a:r>
          </a:p>
          <a:p>
            <a:pPr>
              <a:lnSpc>
                <a:spcPct val="150000"/>
              </a:lnSpc>
              <a:buFont typeface="Wingdings" pitchFamily="2" charset="2"/>
              <a:buChar char="v"/>
            </a:pPr>
            <a:r>
              <a:rPr lang="es-ES" sz="2200" b="1" dirty="0">
                <a:latin typeface="Tahoma" panose="020B0604030504040204" pitchFamily="34" charset="0"/>
                <a:ea typeface="Tahoma" panose="020B0604030504040204" pitchFamily="34" charset="0"/>
                <a:cs typeface="Tahoma" panose="020B0604030504040204" pitchFamily="34" charset="0"/>
              </a:rPr>
              <a:t>Servicios (directos e indirectos)</a:t>
            </a:r>
          </a:p>
          <a:p>
            <a:pPr>
              <a:lnSpc>
                <a:spcPct val="150000"/>
              </a:lnSpc>
            </a:pPr>
            <a:r>
              <a:rPr lang="es-ES" sz="2200" dirty="0">
                <a:latin typeface="Tahoma" panose="020B0604030504040204" pitchFamily="34" charset="0"/>
                <a:ea typeface="Tahoma" panose="020B0604030504040204" pitchFamily="34" charset="0"/>
                <a:cs typeface="Tahoma" panose="020B0604030504040204" pitchFamily="34" charset="0"/>
              </a:rPr>
              <a:t>Combustible</a:t>
            </a:r>
          </a:p>
          <a:p>
            <a:pPr>
              <a:lnSpc>
                <a:spcPct val="150000"/>
              </a:lnSpc>
            </a:pPr>
            <a:r>
              <a:rPr lang="es-ES" sz="2000" dirty="0">
                <a:latin typeface="Tahoma" panose="020B0604030504040204" pitchFamily="34" charset="0"/>
                <a:ea typeface="Tahoma" panose="020B0604030504040204" pitchFamily="34" charset="0"/>
                <a:cs typeface="Tahoma" panose="020B0604030504040204" pitchFamily="34" charset="0"/>
              </a:rPr>
              <a:t>Asistencia</a:t>
            </a:r>
            <a:r>
              <a:rPr lang="es-ES" sz="2200" dirty="0">
                <a:latin typeface="Tahoma" panose="020B0604030504040204" pitchFamily="34" charset="0"/>
                <a:ea typeface="Tahoma" panose="020B0604030504040204" pitchFamily="34" charset="0"/>
                <a:cs typeface="Tahoma" panose="020B0604030504040204" pitchFamily="34" charset="0"/>
              </a:rPr>
              <a:t> especial a pasajeros VIP</a:t>
            </a:r>
          </a:p>
          <a:p>
            <a:pPr>
              <a:lnSpc>
                <a:spcPct val="150000"/>
              </a:lnSpc>
            </a:pPr>
            <a:r>
              <a:rPr lang="es-ES" sz="2200" dirty="0">
                <a:latin typeface="Tahoma" panose="020B0604030504040204" pitchFamily="34" charset="0"/>
                <a:ea typeface="Tahoma" panose="020B0604030504040204" pitchFamily="34" charset="0"/>
                <a:cs typeface="Tahoma" panose="020B0604030504040204" pitchFamily="34" charset="0"/>
              </a:rPr>
              <a:t>Limpieza de aeronaves</a:t>
            </a:r>
          </a:p>
          <a:p>
            <a:pPr>
              <a:lnSpc>
                <a:spcPct val="150000"/>
              </a:lnSpc>
            </a:pPr>
            <a:r>
              <a:rPr lang="es-ES" sz="2200" dirty="0">
                <a:latin typeface="Tahoma" panose="020B0604030504040204" pitchFamily="34" charset="0"/>
                <a:ea typeface="Tahoma" panose="020B0604030504040204" pitchFamily="34" charset="0"/>
                <a:cs typeface="Tahoma" panose="020B0604030504040204" pitchFamily="34" charset="0"/>
              </a:rPr>
              <a:t>Trámites en migraciones y aduana</a:t>
            </a:r>
          </a:p>
          <a:p>
            <a:pPr>
              <a:lnSpc>
                <a:spcPct val="150000"/>
              </a:lnSpc>
            </a:pPr>
            <a:r>
              <a:rPr lang="es-ES" sz="2200" dirty="0">
                <a:latin typeface="Tahoma" panose="020B0604030504040204" pitchFamily="34" charset="0"/>
                <a:ea typeface="Tahoma" panose="020B0604030504040204" pitchFamily="34" charset="0"/>
                <a:cs typeface="Tahoma" panose="020B0604030504040204" pitchFamily="34" charset="0"/>
              </a:rPr>
              <a:t>Catering</a:t>
            </a:r>
          </a:p>
          <a:p>
            <a:pPr>
              <a:lnSpc>
                <a:spcPct val="150000"/>
              </a:lnSpc>
            </a:pPr>
            <a:r>
              <a:rPr lang="es-ES" sz="2200" dirty="0">
                <a:latin typeface="Tahoma" panose="020B0604030504040204" pitchFamily="34" charset="0"/>
                <a:ea typeface="Tahoma" panose="020B0604030504040204" pitchFamily="34" charset="0"/>
                <a:cs typeface="Tahoma" panose="020B0604030504040204" pitchFamily="34" charset="0"/>
              </a:rPr>
              <a:t>Reserva de hotel / transporte terrestre</a:t>
            </a:r>
          </a:p>
          <a:p>
            <a:pPr>
              <a:lnSpc>
                <a:spcPct val="150000"/>
              </a:lnSpc>
            </a:pPr>
            <a:r>
              <a:rPr lang="es-ES" sz="2100" dirty="0">
                <a:latin typeface="Tahoma" panose="020B0604030504040204" pitchFamily="34" charset="0"/>
                <a:ea typeface="Tahoma" panose="020B0604030504040204" pitchFamily="34" charset="0"/>
                <a:cs typeface="Tahoma" panose="020B0604030504040204" pitchFamily="34" charset="0"/>
              </a:rPr>
              <a:t>FBO (solicitud Permiso de aterrizaje y/o sobre vuelo, Meteorología, NOTAM, Plan de vuelo, Peso y Balance, etc.) </a:t>
            </a:r>
          </a:p>
          <a:p>
            <a:pPr>
              <a:lnSpc>
                <a:spcPct val="150000"/>
              </a:lnSpc>
            </a:pPr>
            <a:r>
              <a:rPr lang="es-ES" sz="2100" dirty="0" err="1">
                <a:latin typeface="Tahoma" panose="020B0604030504040204" pitchFamily="34" charset="0"/>
                <a:ea typeface="Tahoma" panose="020B0604030504040204" pitchFamily="34" charset="0"/>
                <a:cs typeface="Tahoma" panose="020B0604030504040204" pitchFamily="34" charset="0"/>
              </a:rPr>
              <a:t>Ramp</a:t>
            </a:r>
            <a:r>
              <a:rPr lang="es-ES" sz="2100" dirty="0">
                <a:latin typeface="Tahoma" panose="020B0604030504040204" pitchFamily="34" charset="0"/>
                <a:ea typeface="Tahoma" panose="020B0604030504040204" pitchFamily="34" charset="0"/>
                <a:cs typeface="Tahoma" panose="020B0604030504040204" pitchFamily="34" charset="0"/>
              </a:rPr>
              <a:t> </a:t>
            </a:r>
            <a:r>
              <a:rPr lang="es-ES" sz="2100" dirty="0" err="1">
                <a:latin typeface="Tahoma" panose="020B0604030504040204" pitchFamily="34" charset="0"/>
                <a:ea typeface="Tahoma" panose="020B0604030504040204" pitchFamily="34" charset="0"/>
                <a:cs typeface="Tahoma" panose="020B0604030504040204" pitchFamily="34" charset="0"/>
              </a:rPr>
              <a:t>Ground</a:t>
            </a:r>
            <a:r>
              <a:rPr lang="es-ES" sz="2100" dirty="0">
                <a:latin typeface="Tahoma" panose="020B0604030504040204" pitchFamily="34" charset="0"/>
                <a:ea typeface="Tahoma" panose="020B0604030504040204" pitchFamily="34" charset="0"/>
                <a:cs typeface="Tahoma" panose="020B0604030504040204" pitchFamily="34" charset="0"/>
              </a:rPr>
              <a:t>  </a:t>
            </a:r>
            <a:r>
              <a:rPr lang="en-US" sz="2100" dirty="0">
                <a:latin typeface="Tahoma" panose="020B0604030504040204" pitchFamily="34" charset="0"/>
                <a:ea typeface="Tahoma" panose="020B0604030504040204" pitchFamily="34" charset="0"/>
                <a:cs typeface="Tahoma" panose="020B0604030504040204" pitchFamily="34" charset="0"/>
              </a:rPr>
              <a:t>Handling  </a:t>
            </a:r>
            <a:r>
              <a:rPr lang="es-ES" sz="2100" dirty="0">
                <a:latin typeface="Tahoma" panose="020B0604030504040204" pitchFamily="34" charset="0"/>
                <a:ea typeface="Tahoma" panose="020B0604030504040204" pitchFamily="34" charset="0"/>
                <a:cs typeface="Tahoma" panose="020B0604030504040204" pitchFamily="34" charset="0"/>
              </a:rPr>
              <a:t>(escalera, barra remolque, </a:t>
            </a:r>
            <a:r>
              <a:rPr lang="es-ES" sz="2100" dirty="0" err="1">
                <a:latin typeface="Tahoma" panose="020B0604030504040204" pitchFamily="34" charset="0"/>
                <a:ea typeface="Tahoma" panose="020B0604030504040204" pitchFamily="34" charset="0"/>
                <a:cs typeface="Tahoma" panose="020B0604030504040204" pitchFamily="34" charset="0"/>
              </a:rPr>
              <a:t>push</a:t>
            </a:r>
            <a:r>
              <a:rPr lang="es-ES" sz="2100" dirty="0">
                <a:latin typeface="Tahoma" panose="020B0604030504040204" pitchFamily="34" charset="0"/>
                <a:ea typeface="Tahoma" panose="020B0604030504040204" pitchFamily="34" charset="0"/>
                <a:cs typeface="Tahoma" panose="020B0604030504040204" pitchFamily="34" charset="0"/>
              </a:rPr>
              <a:t>-back, GPU, </a:t>
            </a:r>
            <a:r>
              <a:rPr lang="es-ES" sz="2100" dirty="0" err="1">
                <a:latin typeface="Tahoma" panose="020B0604030504040204" pitchFamily="34" charset="0"/>
                <a:ea typeface="Tahoma" panose="020B0604030504040204" pitchFamily="34" charset="0"/>
                <a:cs typeface="Tahoma" panose="020B0604030504040204" pitchFamily="34" charset="0"/>
              </a:rPr>
              <a:t>etc</a:t>
            </a:r>
            <a:r>
              <a:rPr lang="es-ES" sz="2100" dirty="0">
                <a:latin typeface="Tahoma" panose="020B0604030504040204" pitchFamily="34" charset="0"/>
                <a:ea typeface="Tahoma" panose="020B0604030504040204" pitchFamily="34" charset="0"/>
                <a:cs typeface="Tahoma" panose="020B0604030504040204" pitchFamily="34" charset="0"/>
              </a:rPr>
              <a:t>).</a:t>
            </a:r>
          </a:p>
        </p:txBody>
      </p:sp>
      <p:pic>
        <p:nvPicPr>
          <p:cNvPr id="5" name="Picture 4"/>
          <p:cNvPicPr/>
          <p:nvPr/>
        </p:nvPicPr>
        <p:blipFill>
          <a:blip r:embed="rId2"/>
          <a:srcRect l="48931" t="64326" r="28696" b="13378"/>
          <a:stretch>
            <a:fillRect/>
          </a:stretch>
        </p:blipFill>
        <p:spPr bwMode="auto">
          <a:xfrm>
            <a:off x="7085012" y="1391478"/>
            <a:ext cx="4343400" cy="2819400"/>
          </a:xfrm>
          <a:prstGeom prst="rect">
            <a:avLst/>
          </a:prstGeom>
          <a:noFill/>
          <a:ln w="9525">
            <a:noFill/>
            <a:miter lim="800000"/>
            <a:headEnd/>
            <a:tailEnd/>
          </a:ln>
        </p:spPr>
      </p:pic>
      <p:pic>
        <p:nvPicPr>
          <p:cNvPr id="6" name="Picture 5"/>
          <p:cNvPicPr/>
          <p:nvPr/>
        </p:nvPicPr>
        <p:blipFill>
          <a:blip r:embed="rId3" cstate="print"/>
          <a:srcRect l="23504" t="63758" r="28846" b="6641"/>
          <a:stretch>
            <a:fillRect/>
          </a:stretch>
        </p:blipFill>
        <p:spPr bwMode="auto">
          <a:xfrm>
            <a:off x="7840662" y="3962400"/>
            <a:ext cx="2832100" cy="990600"/>
          </a:xfrm>
          <a:prstGeom prst="rect">
            <a:avLst/>
          </a:prstGeom>
          <a:noFill/>
          <a:ln w="9525">
            <a:noFill/>
            <a:miter lim="800000"/>
            <a:headEnd/>
            <a:tailEnd/>
          </a:ln>
        </p:spPr>
      </p:pic>
      <p:sp>
        <p:nvSpPr>
          <p:cNvPr id="7" name="Date Placeholder 6">
            <a:extLst>
              <a:ext uri="{FF2B5EF4-FFF2-40B4-BE49-F238E27FC236}">
                <a16:creationId xmlns:a16="http://schemas.microsoft.com/office/drawing/2014/main" id="{0247020C-BDEF-4A56-9405-973C942807CD}"/>
              </a:ext>
            </a:extLst>
          </p:cNvPr>
          <p:cNvSpPr>
            <a:spLocks noGrp="1"/>
          </p:cNvSpPr>
          <p:nvPr>
            <p:ph type="dt" sz="half" idx="10"/>
          </p:nvPr>
        </p:nvSpPr>
        <p:spPr/>
        <p:txBody>
          <a:bodyPr/>
          <a:lstStyle/>
          <a:p>
            <a:r>
              <a:rPr lang="en-US"/>
              <a:t>1/19/2019</a:t>
            </a:r>
            <a:endParaRPr lang="en-US" dirty="0"/>
          </a:p>
        </p:txBody>
      </p:sp>
      <p:sp>
        <p:nvSpPr>
          <p:cNvPr id="8" name="Footer Placeholder 7">
            <a:extLst>
              <a:ext uri="{FF2B5EF4-FFF2-40B4-BE49-F238E27FC236}">
                <a16:creationId xmlns:a16="http://schemas.microsoft.com/office/drawing/2014/main" id="{2C174D5F-9C4A-4BDF-A568-8C0A7C644993}"/>
              </a:ext>
            </a:extLst>
          </p:cNvPr>
          <p:cNvSpPr>
            <a:spLocks noGrp="1"/>
          </p:cNvSpPr>
          <p:nvPr>
            <p:ph type="ftr" sz="quarter" idx="11"/>
          </p:nvPr>
        </p:nvSpPr>
        <p:spPr/>
        <p:txBody>
          <a:bodyPr/>
          <a:lstStyle/>
          <a:p>
            <a:r>
              <a:rPr lang="es-ES" dirty="0"/>
              <a:t>1er. SIMPOSIO AVSEC</a:t>
            </a:r>
          </a:p>
          <a:p>
            <a:r>
              <a:rPr lang="es-ES" dirty="0"/>
              <a:t>“SEGURIDAD DE LA AVIACIÓN CIVIL EN LA AVIACIÓN GENERAL DE REP. DOM.”</a:t>
            </a:r>
          </a:p>
          <a:p>
            <a:endParaRPr lang="en-US" dirty="0"/>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3F31473-23EB-4724-8B59-FE6D21D89FA4}" type="slidenum">
              <a:rPr lang="en-US" smtClean="0"/>
              <a:pPr/>
              <a:t>17</a:t>
            </a:fld>
            <a:endParaRPr lang="en-US" dirty="0"/>
          </a:p>
        </p:txBody>
      </p:sp>
      <p:sp>
        <p:nvSpPr>
          <p:cNvPr id="5" name="Rectangle 4"/>
          <p:cNvSpPr/>
          <p:nvPr/>
        </p:nvSpPr>
        <p:spPr>
          <a:xfrm>
            <a:off x="1674812" y="457200"/>
            <a:ext cx="8763000" cy="553998"/>
          </a:xfrm>
          <a:prstGeom prst="rect">
            <a:avLst/>
          </a:prstGeom>
        </p:spPr>
        <p:txBody>
          <a:bodyPr wrap="square">
            <a:spAutoFit/>
          </a:bodyPr>
          <a:lstStyle/>
          <a:p>
            <a:pPr algn="ctr"/>
            <a:r>
              <a:rPr lang="es-ES" sz="3000" b="1" dirty="0"/>
              <a:t>¿Cuál es el precio de tener un avión privado?</a:t>
            </a:r>
          </a:p>
        </p:txBody>
      </p:sp>
      <p:pic>
        <p:nvPicPr>
          <p:cNvPr id="22530" name="Picture 2" descr="http://forbes.es/app/uploads/2017/05/2017117123950_2.jpg"/>
          <p:cNvPicPr>
            <a:picLocks noChangeAspect="1" noChangeArrowheads="1"/>
          </p:cNvPicPr>
          <p:nvPr/>
        </p:nvPicPr>
        <p:blipFill>
          <a:blip r:embed="rId2"/>
          <a:srcRect t="21053" r="-581"/>
          <a:stretch>
            <a:fillRect/>
          </a:stretch>
        </p:blipFill>
        <p:spPr bwMode="auto">
          <a:xfrm>
            <a:off x="150812" y="1447800"/>
            <a:ext cx="2971800" cy="2111542"/>
          </a:xfrm>
          <a:prstGeom prst="rect">
            <a:avLst/>
          </a:prstGeom>
          <a:noFill/>
        </p:spPr>
      </p:pic>
      <p:sp>
        <p:nvSpPr>
          <p:cNvPr id="7" name="Rectangle 6"/>
          <p:cNvSpPr/>
          <p:nvPr/>
        </p:nvSpPr>
        <p:spPr>
          <a:xfrm>
            <a:off x="3122612" y="1524000"/>
            <a:ext cx="2819400" cy="1323439"/>
          </a:xfrm>
          <a:prstGeom prst="rect">
            <a:avLst/>
          </a:prstGeom>
        </p:spPr>
        <p:txBody>
          <a:bodyPr wrap="square">
            <a:spAutoFit/>
          </a:bodyPr>
          <a:lstStyle/>
          <a:p>
            <a:pPr algn="just"/>
            <a:r>
              <a:rPr lang="es-ES" sz="2000" dirty="0">
                <a:latin typeface="Tahoma" panose="020B0604030504040204" pitchFamily="34" charset="0"/>
                <a:ea typeface="Tahoma" panose="020B0604030504040204" pitchFamily="34" charset="0"/>
                <a:cs typeface="Tahoma" panose="020B0604030504040204" pitchFamily="34" charset="0"/>
              </a:rPr>
              <a:t>Volar durante una sola hora en un jet cuesta alrededor de 1900 dólares.</a:t>
            </a:r>
            <a:endParaRPr lang="es-DO" sz="2000" dirty="0">
              <a:latin typeface="Tahoma" panose="020B0604030504040204" pitchFamily="34" charset="0"/>
              <a:ea typeface="Tahoma" panose="020B0604030504040204" pitchFamily="34" charset="0"/>
              <a:cs typeface="Tahoma" panose="020B0604030504040204" pitchFamily="34" charset="0"/>
            </a:endParaRPr>
          </a:p>
        </p:txBody>
      </p:sp>
      <p:pic>
        <p:nvPicPr>
          <p:cNvPr id="22532" name="Picture 4" descr="http://forbes.es/app/uploads/2017/05/2017117123950_3.jpg"/>
          <p:cNvPicPr>
            <a:picLocks noChangeAspect="1" noChangeArrowheads="1"/>
          </p:cNvPicPr>
          <p:nvPr/>
        </p:nvPicPr>
        <p:blipFill>
          <a:blip r:embed="rId3"/>
          <a:srcRect t="5938"/>
          <a:stretch>
            <a:fillRect/>
          </a:stretch>
        </p:blipFill>
        <p:spPr bwMode="auto">
          <a:xfrm>
            <a:off x="150813" y="3834245"/>
            <a:ext cx="2971800" cy="2414155"/>
          </a:xfrm>
          <a:prstGeom prst="rect">
            <a:avLst/>
          </a:prstGeom>
          <a:noFill/>
        </p:spPr>
      </p:pic>
      <p:sp>
        <p:nvSpPr>
          <p:cNvPr id="9" name="Rectangle 8"/>
          <p:cNvSpPr/>
          <p:nvPr/>
        </p:nvSpPr>
        <p:spPr>
          <a:xfrm>
            <a:off x="3198812" y="4038600"/>
            <a:ext cx="2743200" cy="1631216"/>
          </a:xfrm>
          <a:prstGeom prst="rect">
            <a:avLst/>
          </a:prstGeom>
        </p:spPr>
        <p:txBody>
          <a:bodyPr wrap="square">
            <a:spAutoFit/>
          </a:bodyPr>
          <a:lstStyle/>
          <a:p>
            <a:pPr algn="just"/>
            <a:r>
              <a:rPr lang="es-ES" sz="2000" dirty="0">
                <a:latin typeface="Tahoma" panose="020B0604030504040204" pitchFamily="34" charset="0"/>
                <a:ea typeface="Tahoma" panose="020B0604030504040204" pitchFamily="34" charset="0"/>
                <a:cs typeface="Tahoma" panose="020B0604030504040204" pitchFamily="34" charset="0"/>
              </a:rPr>
              <a:t>Estacionar un avión privado cuesta desde 3.800 a 6.850 dólares, dependiendo del aeropuerto.</a:t>
            </a:r>
            <a:endParaRPr lang="es-DO" sz="2000" dirty="0">
              <a:latin typeface="Tahoma" panose="020B0604030504040204" pitchFamily="34" charset="0"/>
              <a:ea typeface="Tahoma" panose="020B0604030504040204" pitchFamily="34" charset="0"/>
              <a:cs typeface="Tahoma" panose="020B0604030504040204" pitchFamily="34" charset="0"/>
            </a:endParaRPr>
          </a:p>
        </p:txBody>
      </p:sp>
      <p:pic>
        <p:nvPicPr>
          <p:cNvPr id="22534" name="Picture 6" descr="http://forbes.es/app/uploads/2017/05/2017117123950_6.jpg"/>
          <p:cNvPicPr>
            <a:picLocks noChangeAspect="1" noChangeArrowheads="1"/>
          </p:cNvPicPr>
          <p:nvPr/>
        </p:nvPicPr>
        <p:blipFill>
          <a:blip r:embed="rId4"/>
          <a:srcRect r="2564" b="7962"/>
          <a:stretch>
            <a:fillRect/>
          </a:stretch>
        </p:blipFill>
        <p:spPr bwMode="auto">
          <a:xfrm>
            <a:off x="6094412" y="1371600"/>
            <a:ext cx="2895600" cy="2362200"/>
          </a:xfrm>
          <a:prstGeom prst="rect">
            <a:avLst/>
          </a:prstGeom>
          <a:noFill/>
        </p:spPr>
      </p:pic>
      <p:sp>
        <p:nvSpPr>
          <p:cNvPr id="11" name="Rectangle 10"/>
          <p:cNvSpPr/>
          <p:nvPr/>
        </p:nvSpPr>
        <p:spPr>
          <a:xfrm>
            <a:off x="9142412" y="1371600"/>
            <a:ext cx="2590800" cy="1661993"/>
          </a:xfrm>
          <a:prstGeom prst="rect">
            <a:avLst/>
          </a:prstGeom>
        </p:spPr>
        <p:txBody>
          <a:bodyPr wrap="square">
            <a:spAutoFit/>
          </a:bodyPr>
          <a:lstStyle/>
          <a:p>
            <a:r>
              <a:rPr lang="es-ES" sz="2000" dirty="0">
                <a:latin typeface="Tahoma" panose="020B0604030504040204" pitchFamily="34" charset="0"/>
                <a:ea typeface="Tahoma" panose="020B0604030504040204" pitchFamily="34" charset="0"/>
                <a:cs typeface="Tahoma" panose="020B0604030504040204" pitchFamily="34" charset="0"/>
              </a:rPr>
              <a:t>Volar durante 200 horas al año supone un gasto aproximado de 6.000 dólares, solo en gasolina</a:t>
            </a:r>
            <a:r>
              <a:rPr lang="es-ES" sz="2200" dirty="0"/>
              <a:t>.</a:t>
            </a:r>
            <a:endParaRPr lang="es-DO" sz="2200" dirty="0"/>
          </a:p>
        </p:txBody>
      </p:sp>
      <p:pic>
        <p:nvPicPr>
          <p:cNvPr id="22536" name="Picture 8" descr="http://forbes.es/app/uploads/2017/05/2017117123950_7.jpg"/>
          <p:cNvPicPr>
            <a:picLocks noChangeAspect="1" noChangeArrowheads="1"/>
          </p:cNvPicPr>
          <p:nvPr/>
        </p:nvPicPr>
        <p:blipFill>
          <a:blip r:embed="rId5"/>
          <a:srcRect t="14298"/>
          <a:stretch>
            <a:fillRect/>
          </a:stretch>
        </p:blipFill>
        <p:spPr bwMode="auto">
          <a:xfrm>
            <a:off x="6018212" y="3962400"/>
            <a:ext cx="2946400" cy="2209800"/>
          </a:xfrm>
          <a:prstGeom prst="rect">
            <a:avLst/>
          </a:prstGeom>
          <a:noFill/>
        </p:spPr>
      </p:pic>
      <p:sp>
        <p:nvSpPr>
          <p:cNvPr id="13" name="Rectangle 12"/>
          <p:cNvSpPr/>
          <p:nvPr/>
        </p:nvSpPr>
        <p:spPr>
          <a:xfrm>
            <a:off x="8990012" y="3718679"/>
            <a:ext cx="2971800" cy="2554545"/>
          </a:xfrm>
          <a:prstGeom prst="rect">
            <a:avLst/>
          </a:prstGeom>
        </p:spPr>
        <p:txBody>
          <a:bodyPr wrap="square">
            <a:spAutoFit/>
          </a:bodyPr>
          <a:lstStyle/>
          <a:p>
            <a:r>
              <a:rPr lang="es-ES" sz="2000" dirty="0">
                <a:latin typeface="Tahoma" panose="020B0604030504040204" pitchFamily="34" charset="0"/>
                <a:ea typeface="Tahoma" panose="020B0604030504040204" pitchFamily="34" charset="0"/>
                <a:cs typeface="Tahoma" panose="020B0604030504040204" pitchFamily="34" charset="0"/>
              </a:rPr>
              <a:t>Mantener un avión privado cuesta 700.000 hasta 4 millones de dólares, incluyendo los gastos por gasolina, piloto, estacionamiento, mantenimiento del aparato, etc.</a:t>
            </a:r>
            <a:endParaRPr lang="es-DO" sz="2000" dirty="0">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150812" y="6248400"/>
            <a:ext cx="4038600" cy="400110"/>
          </a:xfrm>
          <a:prstGeom prst="rect">
            <a:avLst/>
          </a:prstGeom>
        </p:spPr>
        <p:txBody>
          <a:bodyPr wrap="square">
            <a:spAutoFit/>
          </a:bodyPr>
          <a:lstStyle/>
          <a:p>
            <a:r>
              <a:rPr lang="es-DO" sz="1000" dirty="0">
                <a:hlinkClick r:id="rId6"/>
              </a:rPr>
              <a:t>http://forbes.es/life/10185/cual-es-el-precio-de-tener-un-avion-privado/</a:t>
            </a:r>
            <a:endParaRPr lang="es-DO" sz="1000" dirty="0"/>
          </a:p>
          <a:p>
            <a:endParaRPr lang="es-DO" sz="1000" dirty="0"/>
          </a:p>
        </p:txBody>
      </p:sp>
      <p:sp>
        <p:nvSpPr>
          <p:cNvPr id="2" name="Date Placeholder 1">
            <a:extLst>
              <a:ext uri="{FF2B5EF4-FFF2-40B4-BE49-F238E27FC236}">
                <a16:creationId xmlns:a16="http://schemas.microsoft.com/office/drawing/2014/main" id="{6134679D-6C64-4F32-B229-DE79C3B9F720}"/>
              </a:ext>
            </a:extLst>
          </p:cNvPr>
          <p:cNvSpPr>
            <a:spLocks noGrp="1"/>
          </p:cNvSpPr>
          <p:nvPr>
            <p:ph type="dt" sz="half" idx="10"/>
          </p:nvPr>
        </p:nvSpPr>
        <p:spPr/>
        <p:txBody>
          <a:bodyPr/>
          <a:lstStyle/>
          <a:p>
            <a:r>
              <a:rPr lang="en-US"/>
              <a:t>1/19/2019</a:t>
            </a:r>
            <a:endParaRPr lang="en-US" dirty="0"/>
          </a:p>
        </p:txBody>
      </p:sp>
      <p:sp>
        <p:nvSpPr>
          <p:cNvPr id="4" name="Footer Placeholder 3">
            <a:extLst>
              <a:ext uri="{FF2B5EF4-FFF2-40B4-BE49-F238E27FC236}">
                <a16:creationId xmlns:a16="http://schemas.microsoft.com/office/drawing/2014/main" id="{3B7CFABD-59CE-4EB8-B5A6-1E4842155D47}"/>
              </a:ext>
            </a:extLst>
          </p:cNvPr>
          <p:cNvSpPr>
            <a:spLocks noGrp="1"/>
          </p:cNvSpPr>
          <p:nvPr>
            <p:ph type="ftr" sz="quarter" idx="11"/>
          </p:nvPr>
        </p:nvSpPr>
        <p:spPr/>
        <p:txBody>
          <a:bodyPr/>
          <a:lstStyle/>
          <a:p>
            <a:r>
              <a:rPr lang="es-ES" dirty="0"/>
              <a:t>1er. SIMPOSIO AVSEC</a:t>
            </a:r>
          </a:p>
          <a:p>
            <a:r>
              <a:rPr lang="es-ES" dirty="0"/>
              <a:t>“SEGURIDAD DE LA AVIACIÓN CIVIL EN LA AVIACIÓN GENERAL DE REP. DOM.”</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3F31473-23EB-4724-8B59-FE6D21D89FA4}" type="slidenum">
              <a:rPr lang="en-US" smtClean="0"/>
              <a:pPr/>
              <a:t>18</a:t>
            </a:fld>
            <a:endParaRPr lang="en-US" dirty="0"/>
          </a:p>
        </p:txBody>
      </p:sp>
      <p:pic>
        <p:nvPicPr>
          <p:cNvPr id="108548" name="Picture 4" descr="Resultado de imagen para jet privado"/>
          <p:cNvPicPr>
            <a:picLocks noChangeAspect="1" noChangeArrowheads="1"/>
          </p:cNvPicPr>
          <p:nvPr/>
        </p:nvPicPr>
        <p:blipFill>
          <a:blip r:embed="rId2"/>
          <a:srcRect/>
          <a:stretch>
            <a:fillRect/>
          </a:stretch>
        </p:blipFill>
        <p:spPr bwMode="auto">
          <a:xfrm>
            <a:off x="303213" y="1195387"/>
            <a:ext cx="3326581" cy="2362199"/>
          </a:xfrm>
          <a:prstGeom prst="rect">
            <a:avLst/>
          </a:prstGeom>
          <a:noFill/>
        </p:spPr>
      </p:pic>
      <p:sp>
        <p:nvSpPr>
          <p:cNvPr id="6" name="Rectangle 5"/>
          <p:cNvSpPr/>
          <p:nvPr/>
        </p:nvSpPr>
        <p:spPr>
          <a:xfrm>
            <a:off x="3732212" y="1229142"/>
            <a:ext cx="3505200" cy="1631216"/>
          </a:xfrm>
          <a:prstGeom prst="rect">
            <a:avLst/>
          </a:prstGeom>
        </p:spPr>
        <p:txBody>
          <a:bodyPr wrap="square">
            <a:spAutoFit/>
          </a:bodyPr>
          <a:lstStyle/>
          <a:p>
            <a:pPr algn="just"/>
            <a:r>
              <a:rPr lang="es-ES" sz="2000" dirty="0">
                <a:latin typeface="Tahoma" panose="020B0604030504040204" pitchFamily="34" charset="0"/>
                <a:ea typeface="Tahoma" panose="020B0604030504040204" pitchFamily="34" charset="0"/>
                <a:cs typeface="Tahoma" panose="020B0604030504040204" pitchFamily="34" charset="0"/>
              </a:rPr>
              <a:t>Normalmente, los jets privados tienen un precio de entre 3 millones de dólares (el más básico) hasta 90 millones de dólares.</a:t>
            </a:r>
            <a:endParaRPr lang="es-DO" sz="2000" dirty="0">
              <a:latin typeface="Tahoma" panose="020B0604030504040204" pitchFamily="34" charset="0"/>
              <a:ea typeface="Tahoma" panose="020B0604030504040204" pitchFamily="34" charset="0"/>
              <a:cs typeface="Tahoma" panose="020B0604030504040204" pitchFamily="34" charset="0"/>
            </a:endParaRPr>
          </a:p>
        </p:txBody>
      </p:sp>
      <p:pic>
        <p:nvPicPr>
          <p:cNvPr id="108550" name="Picture 6" descr="http://forbes.es/app/uploads/2017/05/2017117123950_9.jpg"/>
          <p:cNvPicPr>
            <a:picLocks noChangeAspect="1" noChangeArrowheads="1"/>
          </p:cNvPicPr>
          <p:nvPr/>
        </p:nvPicPr>
        <p:blipFill>
          <a:blip r:embed="rId3"/>
          <a:srcRect/>
          <a:stretch>
            <a:fillRect/>
          </a:stretch>
        </p:blipFill>
        <p:spPr bwMode="auto">
          <a:xfrm>
            <a:off x="5027612" y="3505200"/>
            <a:ext cx="3223210" cy="2783682"/>
          </a:xfrm>
          <a:prstGeom prst="rect">
            <a:avLst/>
          </a:prstGeom>
          <a:noFill/>
        </p:spPr>
      </p:pic>
      <p:sp>
        <p:nvSpPr>
          <p:cNvPr id="8" name="Rectangle 7"/>
          <p:cNvSpPr/>
          <p:nvPr/>
        </p:nvSpPr>
        <p:spPr>
          <a:xfrm>
            <a:off x="1522412" y="381000"/>
            <a:ext cx="8763000" cy="553998"/>
          </a:xfrm>
          <a:prstGeom prst="rect">
            <a:avLst/>
          </a:prstGeom>
        </p:spPr>
        <p:txBody>
          <a:bodyPr wrap="square">
            <a:spAutoFit/>
          </a:bodyPr>
          <a:lstStyle/>
          <a:p>
            <a:pPr algn="ctr"/>
            <a:r>
              <a:rPr lang="es-ES" sz="3000" b="1" dirty="0"/>
              <a:t>¿Cuál es el precio de tener un avión privado?</a:t>
            </a:r>
          </a:p>
        </p:txBody>
      </p:sp>
      <p:sp>
        <p:nvSpPr>
          <p:cNvPr id="9" name="Rectangle 8"/>
          <p:cNvSpPr/>
          <p:nvPr/>
        </p:nvSpPr>
        <p:spPr>
          <a:xfrm>
            <a:off x="8456612" y="3505200"/>
            <a:ext cx="2819400" cy="2246769"/>
          </a:xfrm>
          <a:prstGeom prst="rect">
            <a:avLst/>
          </a:prstGeom>
        </p:spPr>
        <p:txBody>
          <a:bodyPr wrap="square">
            <a:spAutoFit/>
          </a:bodyPr>
          <a:lstStyle/>
          <a:p>
            <a:pPr algn="just"/>
            <a:r>
              <a:rPr lang="es-ES" sz="2000" dirty="0">
                <a:latin typeface="Tahoma" panose="020B0604030504040204" pitchFamily="34" charset="0"/>
                <a:ea typeface="Tahoma" panose="020B0604030504040204" pitchFamily="34" charset="0"/>
                <a:cs typeface="Tahoma" panose="020B0604030504040204" pitchFamily="34" charset="0"/>
              </a:rPr>
              <a:t>Una excepción a la norma: el jet más lujoso del mercado actual es el Airbus A380. ¿Su precio? Está rondando los 500 millones de dólares.</a:t>
            </a:r>
            <a:endParaRPr lang="es-DO" sz="200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379412" y="5943600"/>
            <a:ext cx="4038600" cy="400110"/>
          </a:xfrm>
          <a:prstGeom prst="rect">
            <a:avLst/>
          </a:prstGeom>
        </p:spPr>
        <p:txBody>
          <a:bodyPr wrap="square">
            <a:spAutoFit/>
          </a:bodyPr>
          <a:lstStyle/>
          <a:p>
            <a:r>
              <a:rPr lang="es-DO" sz="1000" dirty="0">
                <a:hlinkClick r:id="rId4"/>
              </a:rPr>
              <a:t>http://forbes.es/life/10185/cual-es-el-precio-de-tener-un-avion-privado/</a:t>
            </a:r>
            <a:endParaRPr lang="es-DO" sz="1000" dirty="0"/>
          </a:p>
          <a:p>
            <a:endParaRPr lang="es-DO" sz="1000" dirty="0"/>
          </a:p>
        </p:txBody>
      </p:sp>
      <p:sp>
        <p:nvSpPr>
          <p:cNvPr id="2" name="Date Placeholder 1">
            <a:extLst>
              <a:ext uri="{FF2B5EF4-FFF2-40B4-BE49-F238E27FC236}">
                <a16:creationId xmlns:a16="http://schemas.microsoft.com/office/drawing/2014/main" id="{79C22E84-10F4-4C97-AC00-B0FBDC2275F9}"/>
              </a:ext>
            </a:extLst>
          </p:cNvPr>
          <p:cNvSpPr>
            <a:spLocks noGrp="1"/>
          </p:cNvSpPr>
          <p:nvPr>
            <p:ph type="dt" sz="half" idx="10"/>
          </p:nvPr>
        </p:nvSpPr>
        <p:spPr/>
        <p:txBody>
          <a:bodyPr/>
          <a:lstStyle/>
          <a:p>
            <a:r>
              <a:rPr lang="en-US"/>
              <a:t>1/19/2019</a:t>
            </a:r>
            <a:endParaRPr lang="en-US" dirty="0"/>
          </a:p>
        </p:txBody>
      </p:sp>
      <p:sp>
        <p:nvSpPr>
          <p:cNvPr id="4" name="Footer Placeholder 3">
            <a:extLst>
              <a:ext uri="{FF2B5EF4-FFF2-40B4-BE49-F238E27FC236}">
                <a16:creationId xmlns:a16="http://schemas.microsoft.com/office/drawing/2014/main" id="{89098081-392A-40A6-A4DE-6F1B437863E6}"/>
              </a:ext>
            </a:extLst>
          </p:cNvPr>
          <p:cNvSpPr>
            <a:spLocks noGrp="1"/>
          </p:cNvSpPr>
          <p:nvPr>
            <p:ph type="ftr" sz="quarter" idx="11"/>
          </p:nvPr>
        </p:nvSpPr>
        <p:spPr/>
        <p:txBody>
          <a:bodyPr/>
          <a:lstStyle/>
          <a:p>
            <a:r>
              <a:rPr lang="es-ES" dirty="0"/>
              <a:t>1er. SIMPOSIO AVSEC</a:t>
            </a:r>
          </a:p>
          <a:p>
            <a:r>
              <a:rPr lang="es-ES" dirty="0"/>
              <a:t>“SEGURIDAD DE LA AVIACIÓN CIVIL EN LA AVIACIÓN GENERAL DE REP. DOM.”</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F31473-23EB-4724-8B59-FE6D21D89FA4}" type="slidenum">
              <a:rPr lang="en-US" smtClean="0"/>
              <a:pPr/>
              <a:t>19</a:t>
            </a:fld>
            <a:endParaRPr lang="en-US" dirty="0"/>
          </a:p>
        </p:txBody>
      </p:sp>
      <p:sp>
        <p:nvSpPr>
          <p:cNvPr id="3" name="Rectangle 2"/>
          <p:cNvSpPr/>
          <p:nvPr/>
        </p:nvSpPr>
        <p:spPr>
          <a:xfrm>
            <a:off x="2208211" y="1524002"/>
            <a:ext cx="9259889" cy="4417556"/>
          </a:xfrm>
          <a:prstGeom prst="rect">
            <a:avLst/>
          </a:prstGeom>
        </p:spPr>
        <p:txBody>
          <a:bodyPr wrap="square">
            <a:spAutoFit/>
          </a:bodyPr>
          <a:lstStyle/>
          <a:p>
            <a:pPr marL="457200" indent="-457200" algn="just" fontAlgn="b">
              <a:lnSpc>
                <a:spcPct val="150000"/>
              </a:lnSpc>
            </a:pPr>
            <a:r>
              <a:rPr lang="en-US" altLang="en-US" sz="2400" dirty="0">
                <a:latin typeface="Tahoma" pitchFamily="34" charset="0"/>
                <a:cs typeface="Tahoma" pitchFamily="34" charset="0"/>
              </a:rPr>
              <a:t>	</a:t>
            </a:r>
            <a:r>
              <a:rPr lang="es-ES" sz="2400" b="1" dirty="0">
                <a:latin typeface="Tahoma" pitchFamily="34" charset="0"/>
                <a:cs typeface="Tahoma" pitchFamily="34" charset="0"/>
              </a:rPr>
              <a:t> 1) Armonizar </a:t>
            </a:r>
            <a:r>
              <a:rPr lang="es-ES" sz="2400" dirty="0">
                <a:latin typeface="Tahoma" pitchFamily="34" charset="0"/>
                <a:cs typeface="Tahoma" pitchFamily="34" charset="0"/>
              </a:rPr>
              <a:t>el cumplimiento del Decreto 169-08 que establece: </a:t>
            </a:r>
            <a:r>
              <a:rPr lang="es-ES" altLang="en-US" sz="2400" dirty="0">
                <a:latin typeface="Tahoma" pitchFamily="34" charset="0"/>
                <a:cs typeface="Tahoma" pitchFamily="34" charset="0"/>
              </a:rPr>
              <a:t>Implementar eficazmente  procedimientos con el fin de brindar un servicio ágil y eficiente a los usuarios de Aviación General, así como ofrecer las más amplias facilidades a los pasajeros y usuarios en los aeropuertos internacionales del país, </a:t>
            </a:r>
            <a:r>
              <a:rPr lang="es-ES" altLang="en-US" sz="2400" u="sng" dirty="0">
                <a:solidFill>
                  <a:schemeClr val="tx2"/>
                </a:solidFill>
                <a:latin typeface="Tahoma" pitchFamily="34" charset="0"/>
                <a:cs typeface="Tahoma" pitchFamily="34" charset="0"/>
              </a:rPr>
              <a:t>dentro del marco de la facilitación y la seguridad </a:t>
            </a:r>
            <a:r>
              <a:rPr lang="es-ES" altLang="en-US" sz="2400" dirty="0">
                <a:latin typeface="Tahoma" pitchFamily="34" charset="0"/>
                <a:cs typeface="Tahoma" pitchFamily="34" charset="0"/>
              </a:rPr>
              <a:t>a fin de promover y fomentar el desarrollo de la  Aviación General en la República Dominicana.</a:t>
            </a:r>
            <a:endParaRPr lang="es-ES" altLang="en-US" b="1" i="1" dirty="0">
              <a:effectLst>
                <a:outerShdw blurRad="38100" dist="38100" dir="2700000" algn="tl">
                  <a:srgbClr val="C0C0C0"/>
                </a:outerShdw>
              </a:effectLst>
              <a:latin typeface="Tahoma" pitchFamily="34" charset="0"/>
              <a:cs typeface="Tahoma" pitchFamily="34" charset="0"/>
            </a:endParaRPr>
          </a:p>
        </p:txBody>
      </p:sp>
      <p:sp>
        <p:nvSpPr>
          <p:cNvPr id="24" name="Slide Number Placeholder 2"/>
          <p:cNvSpPr txBox="1">
            <a:spLocks/>
          </p:cNvSpPr>
          <p:nvPr/>
        </p:nvSpPr>
        <p:spPr>
          <a:xfrm>
            <a:off x="6104837" y="5950313"/>
            <a:ext cx="1926323" cy="229241"/>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3F31473-23EB-4724-8B59-FE6D21D89FA4}"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graphicFrame>
        <p:nvGraphicFramePr>
          <p:cNvPr id="25" name="Diagram 24"/>
          <p:cNvGraphicFramePr/>
          <p:nvPr>
            <p:extLst/>
          </p:nvPr>
        </p:nvGraphicFramePr>
        <p:xfrm>
          <a:off x="227012" y="1676400"/>
          <a:ext cx="2322512" cy="2184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Freeform 25"/>
          <p:cNvSpPr>
            <a:spLocks noEditPoints="1"/>
          </p:cNvSpPr>
          <p:nvPr/>
        </p:nvSpPr>
        <p:spPr bwMode="auto">
          <a:xfrm>
            <a:off x="720724" y="2154671"/>
            <a:ext cx="361280" cy="334891"/>
          </a:xfrm>
          <a:custGeom>
            <a:avLst/>
            <a:gdLst>
              <a:gd name="T0" fmla="*/ 129 w 540"/>
              <a:gd name="T1" fmla="*/ 0 h 493"/>
              <a:gd name="T2" fmla="*/ 84 w 540"/>
              <a:gd name="T3" fmla="*/ 82 h 493"/>
              <a:gd name="T4" fmla="*/ 0 w 540"/>
              <a:gd name="T5" fmla="*/ 127 h 493"/>
              <a:gd name="T6" fmla="*/ 49 w 540"/>
              <a:gd name="T7" fmla="*/ 493 h 493"/>
              <a:gd name="T8" fmla="*/ 540 w 540"/>
              <a:gd name="T9" fmla="*/ 449 h 493"/>
              <a:gd name="T10" fmla="*/ 495 w 540"/>
              <a:gd name="T11" fmla="*/ 0 h 493"/>
              <a:gd name="T12" fmla="*/ 14 w 540"/>
              <a:gd name="T13" fmla="*/ 127 h 493"/>
              <a:gd name="T14" fmla="*/ 84 w 540"/>
              <a:gd name="T15" fmla="*/ 96 h 493"/>
              <a:gd name="T16" fmla="*/ 49 w 540"/>
              <a:gd name="T17" fmla="*/ 479 h 493"/>
              <a:gd name="T18" fmla="*/ 526 w 540"/>
              <a:gd name="T19" fmla="*/ 449 h 493"/>
              <a:gd name="T20" fmla="*/ 84 w 540"/>
              <a:gd name="T21" fmla="*/ 479 h 493"/>
              <a:gd name="T22" fmla="*/ 98 w 540"/>
              <a:gd name="T23" fmla="*/ 44 h 493"/>
              <a:gd name="T24" fmla="*/ 495 w 540"/>
              <a:gd name="T25" fmla="*/ 14 h 493"/>
              <a:gd name="T26" fmla="*/ 526 w 540"/>
              <a:gd name="T27" fmla="*/ 449 h 493"/>
              <a:gd name="T28" fmla="*/ 289 w 540"/>
              <a:gd name="T29" fmla="*/ 107 h 493"/>
              <a:gd name="T30" fmla="*/ 163 w 540"/>
              <a:gd name="T31" fmla="*/ 100 h 493"/>
              <a:gd name="T32" fmla="*/ 289 w 540"/>
              <a:gd name="T33" fmla="*/ 93 h 493"/>
              <a:gd name="T34" fmla="*/ 464 w 540"/>
              <a:gd name="T35" fmla="*/ 100 h 493"/>
              <a:gd name="T36" fmla="*/ 338 w 540"/>
              <a:gd name="T37" fmla="*/ 107 h 493"/>
              <a:gd name="T38" fmla="*/ 338 w 540"/>
              <a:gd name="T39" fmla="*/ 93 h 493"/>
              <a:gd name="T40" fmla="*/ 464 w 540"/>
              <a:gd name="T41" fmla="*/ 100 h 493"/>
              <a:gd name="T42" fmla="*/ 289 w 540"/>
              <a:gd name="T43" fmla="*/ 195 h 493"/>
              <a:gd name="T44" fmla="*/ 163 w 540"/>
              <a:gd name="T45" fmla="*/ 188 h 493"/>
              <a:gd name="T46" fmla="*/ 289 w 540"/>
              <a:gd name="T47" fmla="*/ 181 h 493"/>
              <a:gd name="T48" fmla="*/ 296 w 540"/>
              <a:gd name="T49" fmla="*/ 276 h 493"/>
              <a:gd name="T50" fmla="*/ 170 w 540"/>
              <a:gd name="T51" fmla="*/ 283 h 493"/>
              <a:gd name="T52" fmla="*/ 170 w 540"/>
              <a:gd name="T53" fmla="*/ 269 h 493"/>
              <a:gd name="T54" fmla="*/ 296 w 540"/>
              <a:gd name="T55" fmla="*/ 276 h 493"/>
              <a:gd name="T56" fmla="*/ 289 w 540"/>
              <a:gd name="T57" fmla="*/ 371 h 493"/>
              <a:gd name="T58" fmla="*/ 163 w 540"/>
              <a:gd name="T59" fmla="*/ 364 h 493"/>
              <a:gd name="T60" fmla="*/ 289 w 540"/>
              <a:gd name="T61" fmla="*/ 357 h 493"/>
              <a:gd name="T62" fmla="*/ 457 w 540"/>
              <a:gd name="T63" fmla="*/ 181 h 493"/>
              <a:gd name="T64" fmla="*/ 331 w 540"/>
              <a:gd name="T65" fmla="*/ 188 h 493"/>
              <a:gd name="T66" fmla="*/ 338 w 540"/>
              <a:gd name="T67" fmla="*/ 371 h 493"/>
              <a:gd name="T68" fmla="*/ 464 w 540"/>
              <a:gd name="T69" fmla="*/ 364 h 493"/>
              <a:gd name="T70" fmla="*/ 457 w 540"/>
              <a:gd name="T71" fmla="*/ 181 h 493"/>
              <a:gd name="T72" fmla="*/ 345 w 540"/>
              <a:gd name="T73" fmla="*/ 357 h 493"/>
              <a:gd name="T74" fmla="*/ 450 w 540"/>
              <a:gd name="T75" fmla="*/ 195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0" h="493">
                <a:moveTo>
                  <a:pt x="495" y="0"/>
                </a:moveTo>
                <a:cubicBezTo>
                  <a:pt x="129" y="0"/>
                  <a:pt x="129" y="0"/>
                  <a:pt x="129" y="0"/>
                </a:cubicBezTo>
                <a:cubicBezTo>
                  <a:pt x="104" y="0"/>
                  <a:pt x="84" y="20"/>
                  <a:pt x="84" y="44"/>
                </a:cubicBezTo>
                <a:cubicBezTo>
                  <a:pt x="84" y="82"/>
                  <a:pt x="84" y="82"/>
                  <a:pt x="84" y="82"/>
                </a:cubicBezTo>
                <a:cubicBezTo>
                  <a:pt x="45" y="82"/>
                  <a:pt x="45" y="82"/>
                  <a:pt x="45" y="82"/>
                </a:cubicBezTo>
                <a:cubicBezTo>
                  <a:pt x="20" y="82"/>
                  <a:pt x="0" y="102"/>
                  <a:pt x="0" y="127"/>
                </a:cubicBezTo>
                <a:cubicBezTo>
                  <a:pt x="0" y="449"/>
                  <a:pt x="0" y="449"/>
                  <a:pt x="0" y="449"/>
                </a:cubicBezTo>
                <a:cubicBezTo>
                  <a:pt x="0" y="472"/>
                  <a:pt x="23" y="493"/>
                  <a:pt x="49" y="493"/>
                </a:cubicBezTo>
                <a:cubicBezTo>
                  <a:pt x="495" y="493"/>
                  <a:pt x="495" y="493"/>
                  <a:pt x="495" y="493"/>
                </a:cubicBezTo>
                <a:cubicBezTo>
                  <a:pt x="520" y="493"/>
                  <a:pt x="540" y="473"/>
                  <a:pt x="540" y="449"/>
                </a:cubicBezTo>
                <a:cubicBezTo>
                  <a:pt x="540" y="44"/>
                  <a:pt x="540" y="44"/>
                  <a:pt x="540" y="44"/>
                </a:cubicBezTo>
                <a:cubicBezTo>
                  <a:pt x="540" y="20"/>
                  <a:pt x="520" y="0"/>
                  <a:pt x="495" y="0"/>
                </a:cubicBezTo>
                <a:close/>
                <a:moveTo>
                  <a:pt x="14" y="449"/>
                </a:moveTo>
                <a:cubicBezTo>
                  <a:pt x="14" y="127"/>
                  <a:pt x="14" y="127"/>
                  <a:pt x="14" y="127"/>
                </a:cubicBezTo>
                <a:cubicBezTo>
                  <a:pt x="14" y="110"/>
                  <a:pt x="28" y="96"/>
                  <a:pt x="45" y="96"/>
                </a:cubicBezTo>
                <a:cubicBezTo>
                  <a:pt x="84" y="96"/>
                  <a:pt x="84" y="96"/>
                  <a:pt x="84" y="96"/>
                </a:cubicBezTo>
                <a:cubicBezTo>
                  <a:pt x="84" y="449"/>
                  <a:pt x="84" y="449"/>
                  <a:pt x="84" y="449"/>
                </a:cubicBezTo>
                <a:cubicBezTo>
                  <a:pt x="84" y="465"/>
                  <a:pt x="67" y="479"/>
                  <a:pt x="49" y="479"/>
                </a:cubicBezTo>
                <a:cubicBezTo>
                  <a:pt x="32" y="479"/>
                  <a:pt x="14" y="466"/>
                  <a:pt x="14" y="449"/>
                </a:cubicBezTo>
                <a:close/>
                <a:moveTo>
                  <a:pt x="526" y="449"/>
                </a:moveTo>
                <a:cubicBezTo>
                  <a:pt x="526" y="465"/>
                  <a:pt x="512" y="479"/>
                  <a:pt x="495" y="479"/>
                </a:cubicBezTo>
                <a:cubicBezTo>
                  <a:pt x="84" y="479"/>
                  <a:pt x="84" y="479"/>
                  <a:pt x="84" y="479"/>
                </a:cubicBezTo>
                <a:cubicBezTo>
                  <a:pt x="93" y="471"/>
                  <a:pt x="98" y="460"/>
                  <a:pt x="98" y="449"/>
                </a:cubicBezTo>
                <a:cubicBezTo>
                  <a:pt x="98" y="44"/>
                  <a:pt x="98" y="44"/>
                  <a:pt x="98" y="44"/>
                </a:cubicBezTo>
                <a:cubicBezTo>
                  <a:pt x="98" y="27"/>
                  <a:pt x="112" y="14"/>
                  <a:pt x="129" y="14"/>
                </a:cubicBezTo>
                <a:cubicBezTo>
                  <a:pt x="495" y="14"/>
                  <a:pt x="495" y="14"/>
                  <a:pt x="495" y="14"/>
                </a:cubicBezTo>
                <a:cubicBezTo>
                  <a:pt x="512" y="14"/>
                  <a:pt x="526" y="27"/>
                  <a:pt x="526" y="44"/>
                </a:cubicBezTo>
                <a:lnTo>
                  <a:pt x="526" y="449"/>
                </a:lnTo>
                <a:close/>
                <a:moveTo>
                  <a:pt x="296" y="100"/>
                </a:moveTo>
                <a:cubicBezTo>
                  <a:pt x="296" y="104"/>
                  <a:pt x="293" y="107"/>
                  <a:pt x="289" y="107"/>
                </a:cubicBezTo>
                <a:cubicBezTo>
                  <a:pt x="170" y="107"/>
                  <a:pt x="170" y="107"/>
                  <a:pt x="170" y="107"/>
                </a:cubicBezTo>
                <a:cubicBezTo>
                  <a:pt x="166" y="107"/>
                  <a:pt x="163" y="104"/>
                  <a:pt x="163" y="100"/>
                </a:cubicBezTo>
                <a:cubicBezTo>
                  <a:pt x="163" y="96"/>
                  <a:pt x="166" y="93"/>
                  <a:pt x="170" y="93"/>
                </a:cubicBezTo>
                <a:cubicBezTo>
                  <a:pt x="289" y="93"/>
                  <a:pt x="289" y="93"/>
                  <a:pt x="289" y="93"/>
                </a:cubicBezTo>
                <a:cubicBezTo>
                  <a:pt x="293" y="93"/>
                  <a:pt x="296" y="96"/>
                  <a:pt x="296" y="100"/>
                </a:cubicBezTo>
                <a:close/>
                <a:moveTo>
                  <a:pt x="464" y="100"/>
                </a:moveTo>
                <a:cubicBezTo>
                  <a:pt x="464" y="104"/>
                  <a:pt x="461" y="107"/>
                  <a:pt x="457" y="107"/>
                </a:cubicBezTo>
                <a:cubicBezTo>
                  <a:pt x="338" y="107"/>
                  <a:pt x="338" y="107"/>
                  <a:pt x="338" y="107"/>
                </a:cubicBezTo>
                <a:cubicBezTo>
                  <a:pt x="335" y="107"/>
                  <a:pt x="331" y="104"/>
                  <a:pt x="331" y="100"/>
                </a:cubicBezTo>
                <a:cubicBezTo>
                  <a:pt x="331" y="96"/>
                  <a:pt x="335" y="93"/>
                  <a:pt x="338" y="93"/>
                </a:cubicBezTo>
                <a:cubicBezTo>
                  <a:pt x="457" y="93"/>
                  <a:pt x="457" y="93"/>
                  <a:pt x="457" y="93"/>
                </a:cubicBezTo>
                <a:cubicBezTo>
                  <a:pt x="461" y="93"/>
                  <a:pt x="464" y="96"/>
                  <a:pt x="464" y="100"/>
                </a:cubicBezTo>
                <a:close/>
                <a:moveTo>
                  <a:pt x="296" y="188"/>
                </a:moveTo>
                <a:cubicBezTo>
                  <a:pt x="296" y="192"/>
                  <a:pt x="293" y="195"/>
                  <a:pt x="289" y="195"/>
                </a:cubicBezTo>
                <a:cubicBezTo>
                  <a:pt x="170" y="195"/>
                  <a:pt x="170" y="195"/>
                  <a:pt x="170" y="195"/>
                </a:cubicBezTo>
                <a:cubicBezTo>
                  <a:pt x="166" y="195"/>
                  <a:pt x="163" y="192"/>
                  <a:pt x="163" y="188"/>
                </a:cubicBezTo>
                <a:cubicBezTo>
                  <a:pt x="163" y="184"/>
                  <a:pt x="166" y="181"/>
                  <a:pt x="170" y="181"/>
                </a:cubicBezTo>
                <a:cubicBezTo>
                  <a:pt x="289" y="181"/>
                  <a:pt x="289" y="181"/>
                  <a:pt x="289" y="181"/>
                </a:cubicBezTo>
                <a:cubicBezTo>
                  <a:pt x="293" y="181"/>
                  <a:pt x="296" y="184"/>
                  <a:pt x="296" y="188"/>
                </a:cubicBezTo>
                <a:close/>
                <a:moveTo>
                  <a:pt x="296" y="276"/>
                </a:moveTo>
                <a:cubicBezTo>
                  <a:pt x="296" y="280"/>
                  <a:pt x="293" y="283"/>
                  <a:pt x="289" y="283"/>
                </a:cubicBezTo>
                <a:cubicBezTo>
                  <a:pt x="170" y="283"/>
                  <a:pt x="170" y="283"/>
                  <a:pt x="170" y="283"/>
                </a:cubicBezTo>
                <a:cubicBezTo>
                  <a:pt x="166" y="283"/>
                  <a:pt x="163" y="280"/>
                  <a:pt x="163" y="276"/>
                </a:cubicBezTo>
                <a:cubicBezTo>
                  <a:pt x="163" y="272"/>
                  <a:pt x="166" y="269"/>
                  <a:pt x="170" y="269"/>
                </a:cubicBezTo>
                <a:cubicBezTo>
                  <a:pt x="289" y="269"/>
                  <a:pt x="289" y="269"/>
                  <a:pt x="289" y="269"/>
                </a:cubicBezTo>
                <a:cubicBezTo>
                  <a:pt x="293" y="269"/>
                  <a:pt x="296" y="272"/>
                  <a:pt x="296" y="276"/>
                </a:cubicBezTo>
                <a:close/>
                <a:moveTo>
                  <a:pt x="296" y="364"/>
                </a:moveTo>
                <a:cubicBezTo>
                  <a:pt x="296" y="367"/>
                  <a:pt x="293" y="371"/>
                  <a:pt x="289" y="371"/>
                </a:cubicBezTo>
                <a:cubicBezTo>
                  <a:pt x="170" y="371"/>
                  <a:pt x="170" y="371"/>
                  <a:pt x="170" y="371"/>
                </a:cubicBezTo>
                <a:cubicBezTo>
                  <a:pt x="166" y="371"/>
                  <a:pt x="163" y="367"/>
                  <a:pt x="163" y="364"/>
                </a:cubicBezTo>
                <a:cubicBezTo>
                  <a:pt x="163" y="360"/>
                  <a:pt x="166" y="357"/>
                  <a:pt x="170" y="357"/>
                </a:cubicBezTo>
                <a:cubicBezTo>
                  <a:pt x="289" y="357"/>
                  <a:pt x="289" y="357"/>
                  <a:pt x="289" y="357"/>
                </a:cubicBezTo>
                <a:cubicBezTo>
                  <a:pt x="293" y="357"/>
                  <a:pt x="296" y="360"/>
                  <a:pt x="296" y="364"/>
                </a:cubicBezTo>
                <a:close/>
                <a:moveTo>
                  <a:pt x="457" y="181"/>
                </a:moveTo>
                <a:cubicBezTo>
                  <a:pt x="338" y="181"/>
                  <a:pt x="338" y="181"/>
                  <a:pt x="338" y="181"/>
                </a:cubicBezTo>
                <a:cubicBezTo>
                  <a:pt x="335" y="181"/>
                  <a:pt x="331" y="184"/>
                  <a:pt x="331" y="188"/>
                </a:cubicBezTo>
                <a:cubicBezTo>
                  <a:pt x="331" y="364"/>
                  <a:pt x="331" y="364"/>
                  <a:pt x="331" y="364"/>
                </a:cubicBezTo>
                <a:cubicBezTo>
                  <a:pt x="331" y="367"/>
                  <a:pt x="335" y="371"/>
                  <a:pt x="338" y="371"/>
                </a:cubicBezTo>
                <a:cubicBezTo>
                  <a:pt x="457" y="371"/>
                  <a:pt x="457" y="371"/>
                  <a:pt x="457" y="371"/>
                </a:cubicBezTo>
                <a:cubicBezTo>
                  <a:pt x="461" y="371"/>
                  <a:pt x="464" y="367"/>
                  <a:pt x="464" y="364"/>
                </a:cubicBezTo>
                <a:cubicBezTo>
                  <a:pt x="464" y="188"/>
                  <a:pt x="464" y="188"/>
                  <a:pt x="464" y="188"/>
                </a:cubicBezTo>
                <a:cubicBezTo>
                  <a:pt x="464" y="184"/>
                  <a:pt x="461" y="181"/>
                  <a:pt x="457" y="181"/>
                </a:cubicBezTo>
                <a:close/>
                <a:moveTo>
                  <a:pt x="450" y="357"/>
                </a:moveTo>
                <a:cubicBezTo>
                  <a:pt x="345" y="357"/>
                  <a:pt x="345" y="357"/>
                  <a:pt x="345" y="357"/>
                </a:cubicBezTo>
                <a:cubicBezTo>
                  <a:pt x="345" y="195"/>
                  <a:pt x="345" y="195"/>
                  <a:pt x="345" y="195"/>
                </a:cubicBezTo>
                <a:cubicBezTo>
                  <a:pt x="450" y="195"/>
                  <a:pt x="450" y="195"/>
                  <a:pt x="450" y="195"/>
                </a:cubicBezTo>
                <a:lnTo>
                  <a:pt x="450" y="357"/>
                </a:lnTo>
                <a:close/>
              </a:path>
            </a:pathLst>
          </a:custGeom>
          <a:solidFill>
            <a:schemeClr val="bg1"/>
          </a:solidFill>
          <a:ln w="3175">
            <a:solidFill>
              <a:schemeClr val="bg1"/>
            </a:solidFill>
          </a:ln>
        </p:spPr>
        <p:style>
          <a:lnRef idx="2">
            <a:schemeClr val="accent5"/>
          </a:lnRef>
          <a:fillRef idx="1">
            <a:schemeClr val="lt1"/>
          </a:fillRef>
          <a:effectRef idx="0">
            <a:schemeClr val="accent5"/>
          </a:effectRef>
          <a:fontRef idx="minor">
            <a:schemeClr val="dk1"/>
          </a:fontRef>
        </p:style>
        <p:txBody>
          <a:bodyPr vert="horz" wrap="square" lIns="68580" tIns="34290" rIns="68580" bIns="34290" numCol="1" anchor="t" anchorCtr="0" compatLnSpc="1">
            <a:prstTxWarp prst="textNoShape">
              <a:avLst/>
            </a:prstTxWarp>
          </a:bodyPr>
          <a:lstStyle/>
          <a:p>
            <a:endParaRPr lang="en-US" sz="1800" dirty="0"/>
          </a:p>
        </p:txBody>
      </p:sp>
      <p:sp>
        <p:nvSpPr>
          <p:cNvPr id="27" name="Freeform 33"/>
          <p:cNvSpPr>
            <a:spLocks noEditPoints="1"/>
          </p:cNvSpPr>
          <p:nvPr/>
        </p:nvSpPr>
        <p:spPr bwMode="auto">
          <a:xfrm>
            <a:off x="1711324" y="2108562"/>
            <a:ext cx="412891" cy="334891"/>
          </a:xfrm>
          <a:custGeom>
            <a:avLst/>
            <a:gdLst>
              <a:gd name="T0" fmla="*/ 169 w 485"/>
              <a:gd name="T1" fmla="*/ 91 h 364"/>
              <a:gd name="T2" fmla="*/ 169 w 485"/>
              <a:gd name="T3" fmla="*/ 81 h 364"/>
              <a:gd name="T4" fmla="*/ 177 w 485"/>
              <a:gd name="T5" fmla="*/ 74 h 364"/>
              <a:gd name="T6" fmla="*/ 123 w 485"/>
              <a:gd name="T7" fmla="*/ 279 h 364"/>
              <a:gd name="T8" fmla="*/ 49 w 485"/>
              <a:gd name="T9" fmla="*/ 232 h 364"/>
              <a:gd name="T10" fmla="*/ 0 w 485"/>
              <a:gd name="T11" fmla="*/ 359 h 364"/>
              <a:gd name="T12" fmla="*/ 190 w 485"/>
              <a:gd name="T13" fmla="*/ 359 h 364"/>
              <a:gd name="T14" fmla="*/ 95 w 485"/>
              <a:gd name="T15" fmla="*/ 181 h 364"/>
              <a:gd name="T16" fmla="*/ 58 w 485"/>
              <a:gd name="T17" fmla="*/ 232 h 364"/>
              <a:gd name="T18" fmla="*/ 56 w 485"/>
              <a:gd name="T19" fmla="*/ 320 h 364"/>
              <a:gd name="T20" fmla="*/ 114 w 485"/>
              <a:gd name="T21" fmla="*/ 286 h 364"/>
              <a:gd name="T22" fmla="*/ 180 w 485"/>
              <a:gd name="T23" fmla="*/ 355 h 364"/>
              <a:gd name="T24" fmla="*/ 246 w 485"/>
              <a:gd name="T25" fmla="*/ 109 h 364"/>
              <a:gd name="T26" fmla="*/ 262 w 485"/>
              <a:gd name="T27" fmla="*/ 92 h 364"/>
              <a:gd name="T28" fmla="*/ 262 w 485"/>
              <a:gd name="T29" fmla="*/ 102 h 364"/>
              <a:gd name="T30" fmla="*/ 316 w 485"/>
              <a:gd name="T31" fmla="*/ 109 h 364"/>
              <a:gd name="T32" fmla="*/ 299 w 485"/>
              <a:gd name="T33" fmla="*/ 126 h 364"/>
              <a:gd name="T34" fmla="*/ 292 w 485"/>
              <a:gd name="T35" fmla="*/ 109 h 364"/>
              <a:gd name="T36" fmla="*/ 299 w 485"/>
              <a:gd name="T37" fmla="*/ 117 h 364"/>
              <a:gd name="T38" fmla="*/ 327 w 485"/>
              <a:gd name="T39" fmla="*/ 215 h 364"/>
              <a:gd name="T40" fmla="*/ 378 w 485"/>
              <a:gd name="T41" fmla="*/ 108 h 364"/>
              <a:gd name="T42" fmla="*/ 203 w 485"/>
              <a:gd name="T43" fmla="*/ 0 h 364"/>
              <a:gd name="T44" fmla="*/ 154 w 485"/>
              <a:gd name="T45" fmla="*/ 183 h 364"/>
              <a:gd name="T46" fmla="*/ 208 w 485"/>
              <a:gd name="T47" fmla="*/ 143 h 364"/>
              <a:gd name="T48" fmla="*/ 321 w 485"/>
              <a:gd name="T49" fmla="*/ 216 h 364"/>
              <a:gd name="T50" fmla="*/ 226 w 485"/>
              <a:gd name="T51" fmla="*/ 130 h 364"/>
              <a:gd name="T52" fmla="*/ 199 w 485"/>
              <a:gd name="T53" fmla="*/ 137 h 364"/>
              <a:gd name="T54" fmla="*/ 180 w 485"/>
              <a:gd name="T55" fmla="*/ 134 h 364"/>
              <a:gd name="T56" fmla="*/ 131 w 485"/>
              <a:gd name="T57" fmla="*/ 71 h 364"/>
              <a:gd name="T58" fmla="*/ 275 w 485"/>
              <a:gd name="T59" fmla="*/ 49 h 364"/>
              <a:gd name="T60" fmla="*/ 314 w 485"/>
              <a:gd name="T61" fmla="*/ 169 h 364"/>
              <a:gd name="T62" fmla="*/ 296 w 485"/>
              <a:gd name="T63" fmla="*/ 173 h 364"/>
              <a:gd name="T64" fmla="*/ 418 w 485"/>
              <a:gd name="T65" fmla="*/ 279 h 364"/>
              <a:gd name="T66" fmla="*/ 343 w 485"/>
              <a:gd name="T67" fmla="*/ 232 h 364"/>
              <a:gd name="T68" fmla="*/ 295 w 485"/>
              <a:gd name="T69" fmla="*/ 359 h 364"/>
              <a:gd name="T70" fmla="*/ 485 w 485"/>
              <a:gd name="T71" fmla="*/ 359 h 364"/>
              <a:gd name="T72" fmla="*/ 390 w 485"/>
              <a:gd name="T73" fmla="*/ 181 h 364"/>
              <a:gd name="T74" fmla="*/ 353 w 485"/>
              <a:gd name="T75" fmla="*/ 232 h 364"/>
              <a:gd name="T76" fmla="*/ 350 w 485"/>
              <a:gd name="T77" fmla="*/ 320 h 364"/>
              <a:gd name="T78" fmla="*/ 409 w 485"/>
              <a:gd name="T79" fmla="*/ 286 h 364"/>
              <a:gd name="T80" fmla="*/ 475 w 485"/>
              <a:gd name="T81" fmla="*/ 355 h 364"/>
              <a:gd name="T82" fmla="*/ 189 w 485"/>
              <a:gd name="T83" fmla="*/ 74 h 364"/>
              <a:gd name="T84" fmla="*/ 206 w 485"/>
              <a:gd name="T85" fmla="*/ 57 h 364"/>
              <a:gd name="T86" fmla="*/ 206 w 485"/>
              <a:gd name="T87" fmla="*/ 66 h 364"/>
              <a:gd name="T88" fmla="*/ 260 w 485"/>
              <a:gd name="T89" fmla="*/ 74 h 364"/>
              <a:gd name="T90" fmla="*/ 243 w 485"/>
              <a:gd name="T91" fmla="*/ 91 h 364"/>
              <a:gd name="T92" fmla="*/ 236 w 485"/>
              <a:gd name="T93" fmla="*/ 74 h 364"/>
              <a:gd name="T94" fmla="*/ 243 w 485"/>
              <a:gd name="T95" fmla="*/ 81 h 364"/>
              <a:gd name="T96" fmla="*/ 336 w 485"/>
              <a:gd name="T97" fmla="*/ 92 h 364"/>
              <a:gd name="T98" fmla="*/ 336 w 485"/>
              <a:gd name="T99" fmla="*/ 102 h 364"/>
              <a:gd name="T100" fmla="*/ 329 w 485"/>
              <a:gd name="T101" fmla="*/ 109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5" h="364">
                <a:moveTo>
                  <a:pt x="169" y="57"/>
                </a:moveTo>
                <a:cubicBezTo>
                  <a:pt x="160" y="57"/>
                  <a:pt x="153" y="65"/>
                  <a:pt x="153" y="74"/>
                </a:cubicBezTo>
                <a:cubicBezTo>
                  <a:pt x="153" y="83"/>
                  <a:pt x="160" y="91"/>
                  <a:pt x="169" y="91"/>
                </a:cubicBezTo>
                <a:cubicBezTo>
                  <a:pt x="179" y="91"/>
                  <a:pt x="186" y="83"/>
                  <a:pt x="186" y="74"/>
                </a:cubicBezTo>
                <a:cubicBezTo>
                  <a:pt x="186" y="65"/>
                  <a:pt x="179" y="57"/>
                  <a:pt x="169" y="57"/>
                </a:cubicBezTo>
                <a:close/>
                <a:moveTo>
                  <a:pt x="169" y="81"/>
                </a:moveTo>
                <a:cubicBezTo>
                  <a:pt x="165" y="81"/>
                  <a:pt x="162" y="78"/>
                  <a:pt x="162" y="74"/>
                </a:cubicBezTo>
                <a:cubicBezTo>
                  <a:pt x="162" y="70"/>
                  <a:pt x="165" y="66"/>
                  <a:pt x="169" y="66"/>
                </a:cubicBezTo>
                <a:cubicBezTo>
                  <a:pt x="173" y="66"/>
                  <a:pt x="177" y="70"/>
                  <a:pt x="177" y="74"/>
                </a:cubicBezTo>
                <a:cubicBezTo>
                  <a:pt x="177" y="78"/>
                  <a:pt x="173" y="81"/>
                  <a:pt x="169" y="81"/>
                </a:cubicBezTo>
                <a:close/>
                <a:moveTo>
                  <a:pt x="138" y="312"/>
                </a:moveTo>
                <a:cubicBezTo>
                  <a:pt x="127" y="309"/>
                  <a:pt x="124" y="290"/>
                  <a:pt x="123" y="279"/>
                </a:cubicBezTo>
                <a:cubicBezTo>
                  <a:pt x="134" y="267"/>
                  <a:pt x="141" y="250"/>
                  <a:pt x="141" y="232"/>
                </a:cubicBezTo>
                <a:cubicBezTo>
                  <a:pt x="141" y="195"/>
                  <a:pt x="123" y="171"/>
                  <a:pt x="95" y="171"/>
                </a:cubicBezTo>
                <a:cubicBezTo>
                  <a:pt x="66" y="171"/>
                  <a:pt x="49" y="195"/>
                  <a:pt x="49" y="232"/>
                </a:cubicBezTo>
                <a:cubicBezTo>
                  <a:pt x="49" y="251"/>
                  <a:pt x="56" y="268"/>
                  <a:pt x="67" y="279"/>
                </a:cubicBezTo>
                <a:cubicBezTo>
                  <a:pt x="67" y="293"/>
                  <a:pt x="62" y="308"/>
                  <a:pt x="53" y="311"/>
                </a:cubicBezTo>
                <a:cubicBezTo>
                  <a:pt x="9" y="320"/>
                  <a:pt x="0" y="342"/>
                  <a:pt x="0" y="359"/>
                </a:cubicBezTo>
                <a:cubicBezTo>
                  <a:pt x="0" y="362"/>
                  <a:pt x="2" y="364"/>
                  <a:pt x="4" y="364"/>
                </a:cubicBezTo>
                <a:cubicBezTo>
                  <a:pt x="185" y="364"/>
                  <a:pt x="185" y="364"/>
                  <a:pt x="185" y="364"/>
                </a:cubicBezTo>
                <a:cubicBezTo>
                  <a:pt x="188" y="364"/>
                  <a:pt x="190" y="362"/>
                  <a:pt x="190" y="359"/>
                </a:cubicBezTo>
                <a:cubicBezTo>
                  <a:pt x="190" y="343"/>
                  <a:pt x="181" y="321"/>
                  <a:pt x="138" y="312"/>
                </a:cubicBezTo>
                <a:close/>
                <a:moveTo>
                  <a:pt x="58" y="232"/>
                </a:moveTo>
                <a:cubicBezTo>
                  <a:pt x="58" y="185"/>
                  <a:pt x="86" y="181"/>
                  <a:pt x="95" y="181"/>
                </a:cubicBezTo>
                <a:cubicBezTo>
                  <a:pt x="104" y="181"/>
                  <a:pt x="132" y="185"/>
                  <a:pt x="132" y="232"/>
                </a:cubicBezTo>
                <a:cubicBezTo>
                  <a:pt x="132" y="261"/>
                  <a:pt x="112" y="283"/>
                  <a:pt x="95" y="283"/>
                </a:cubicBezTo>
                <a:cubicBezTo>
                  <a:pt x="77" y="283"/>
                  <a:pt x="58" y="261"/>
                  <a:pt x="58" y="232"/>
                </a:cubicBezTo>
                <a:close/>
                <a:moveTo>
                  <a:pt x="9" y="355"/>
                </a:moveTo>
                <a:cubicBezTo>
                  <a:pt x="12" y="338"/>
                  <a:pt x="27" y="326"/>
                  <a:pt x="55" y="320"/>
                </a:cubicBezTo>
                <a:cubicBezTo>
                  <a:pt x="55" y="320"/>
                  <a:pt x="55" y="320"/>
                  <a:pt x="56" y="320"/>
                </a:cubicBezTo>
                <a:cubicBezTo>
                  <a:pt x="68" y="316"/>
                  <a:pt x="74" y="301"/>
                  <a:pt x="76" y="286"/>
                </a:cubicBezTo>
                <a:cubicBezTo>
                  <a:pt x="82" y="290"/>
                  <a:pt x="88" y="292"/>
                  <a:pt x="95" y="292"/>
                </a:cubicBezTo>
                <a:cubicBezTo>
                  <a:pt x="102" y="292"/>
                  <a:pt x="108" y="290"/>
                  <a:pt x="114" y="286"/>
                </a:cubicBezTo>
                <a:cubicBezTo>
                  <a:pt x="116" y="302"/>
                  <a:pt x="122" y="317"/>
                  <a:pt x="136" y="321"/>
                </a:cubicBezTo>
                <a:cubicBezTo>
                  <a:pt x="136" y="321"/>
                  <a:pt x="136" y="321"/>
                  <a:pt x="136" y="321"/>
                </a:cubicBezTo>
                <a:cubicBezTo>
                  <a:pt x="163" y="326"/>
                  <a:pt x="178" y="338"/>
                  <a:pt x="180" y="355"/>
                </a:cubicBezTo>
                <a:lnTo>
                  <a:pt x="9" y="355"/>
                </a:lnTo>
                <a:close/>
                <a:moveTo>
                  <a:pt x="262" y="92"/>
                </a:moveTo>
                <a:cubicBezTo>
                  <a:pt x="253" y="92"/>
                  <a:pt x="246" y="100"/>
                  <a:pt x="246" y="109"/>
                </a:cubicBezTo>
                <a:cubicBezTo>
                  <a:pt x="246" y="118"/>
                  <a:pt x="253" y="126"/>
                  <a:pt x="262" y="126"/>
                </a:cubicBezTo>
                <a:cubicBezTo>
                  <a:pt x="272" y="126"/>
                  <a:pt x="279" y="118"/>
                  <a:pt x="279" y="109"/>
                </a:cubicBezTo>
                <a:cubicBezTo>
                  <a:pt x="279" y="100"/>
                  <a:pt x="272" y="92"/>
                  <a:pt x="262" y="92"/>
                </a:cubicBezTo>
                <a:close/>
                <a:moveTo>
                  <a:pt x="262" y="117"/>
                </a:moveTo>
                <a:cubicBezTo>
                  <a:pt x="258" y="117"/>
                  <a:pt x="255" y="113"/>
                  <a:pt x="255" y="109"/>
                </a:cubicBezTo>
                <a:cubicBezTo>
                  <a:pt x="255" y="105"/>
                  <a:pt x="258" y="102"/>
                  <a:pt x="262" y="102"/>
                </a:cubicBezTo>
                <a:cubicBezTo>
                  <a:pt x="267" y="102"/>
                  <a:pt x="270" y="105"/>
                  <a:pt x="270" y="109"/>
                </a:cubicBezTo>
                <a:cubicBezTo>
                  <a:pt x="270" y="113"/>
                  <a:pt x="267" y="117"/>
                  <a:pt x="262" y="117"/>
                </a:cubicBezTo>
                <a:close/>
                <a:moveTo>
                  <a:pt x="316" y="109"/>
                </a:moveTo>
                <a:cubicBezTo>
                  <a:pt x="316" y="100"/>
                  <a:pt x="308" y="92"/>
                  <a:pt x="299" y="92"/>
                </a:cubicBezTo>
                <a:cubicBezTo>
                  <a:pt x="290" y="92"/>
                  <a:pt x="282" y="100"/>
                  <a:pt x="282" y="109"/>
                </a:cubicBezTo>
                <a:cubicBezTo>
                  <a:pt x="282" y="118"/>
                  <a:pt x="290" y="126"/>
                  <a:pt x="299" y="126"/>
                </a:cubicBezTo>
                <a:cubicBezTo>
                  <a:pt x="308" y="126"/>
                  <a:pt x="316" y="118"/>
                  <a:pt x="316" y="109"/>
                </a:cubicBezTo>
                <a:close/>
                <a:moveTo>
                  <a:pt x="299" y="117"/>
                </a:moveTo>
                <a:cubicBezTo>
                  <a:pt x="295" y="117"/>
                  <a:pt x="292" y="113"/>
                  <a:pt x="292" y="109"/>
                </a:cubicBezTo>
                <a:cubicBezTo>
                  <a:pt x="292" y="105"/>
                  <a:pt x="295" y="102"/>
                  <a:pt x="299" y="102"/>
                </a:cubicBezTo>
                <a:cubicBezTo>
                  <a:pt x="303" y="102"/>
                  <a:pt x="307" y="105"/>
                  <a:pt x="307" y="109"/>
                </a:cubicBezTo>
                <a:cubicBezTo>
                  <a:pt x="307" y="113"/>
                  <a:pt x="303" y="117"/>
                  <a:pt x="299" y="117"/>
                </a:cubicBezTo>
                <a:close/>
                <a:moveTo>
                  <a:pt x="321" y="216"/>
                </a:moveTo>
                <a:cubicBezTo>
                  <a:pt x="322" y="216"/>
                  <a:pt x="323" y="216"/>
                  <a:pt x="324" y="216"/>
                </a:cubicBezTo>
                <a:cubicBezTo>
                  <a:pt x="325" y="216"/>
                  <a:pt x="326" y="216"/>
                  <a:pt x="327" y="215"/>
                </a:cubicBezTo>
                <a:cubicBezTo>
                  <a:pt x="328" y="214"/>
                  <a:pt x="329" y="212"/>
                  <a:pt x="328" y="210"/>
                </a:cubicBezTo>
                <a:cubicBezTo>
                  <a:pt x="328" y="210"/>
                  <a:pt x="321" y="195"/>
                  <a:pt x="320" y="177"/>
                </a:cubicBezTo>
                <a:cubicBezTo>
                  <a:pt x="354" y="168"/>
                  <a:pt x="378" y="140"/>
                  <a:pt x="378" y="108"/>
                </a:cubicBezTo>
                <a:cubicBezTo>
                  <a:pt x="378" y="69"/>
                  <a:pt x="341" y="37"/>
                  <a:pt x="296" y="37"/>
                </a:cubicBezTo>
                <a:cubicBezTo>
                  <a:pt x="289" y="37"/>
                  <a:pt x="283" y="37"/>
                  <a:pt x="276" y="39"/>
                </a:cubicBezTo>
                <a:cubicBezTo>
                  <a:pt x="262" y="15"/>
                  <a:pt x="234" y="0"/>
                  <a:pt x="203" y="0"/>
                </a:cubicBezTo>
                <a:cubicBezTo>
                  <a:pt x="158" y="0"/>
                  <a:pt x="122" y="32"/>
                  <a:pt x="122" y="71"/>
                </a:cubicBezTo>
                <a:cubicBezTo>
                  <a:pt x="122" y="100"/>
                  <a:pt x="141" y="125"/>
                  <a:pt x="171" y="137"/>
                </a:cubicBezTo>
                <a:cubicBezTo>
                  <a:pt x="169" y="163"/>
                  <a:pt x="154" y="183"/>
                  <a:pt x="154" y="183"/>
                </a:cubicBezTo>
                <a:cubicBezTo>
                  <a:pt x="152" y="185"/>
                  <a:pt x="152" y="188"/>
                  <a:pt x="154" y="189"/>
                </a:cubicBezTo>
                <a:cubicBezTo>
                  <a:pt x="155" y="191"/>
                  <a:pt x="157" y="191"/>
                  <a:pt x="159" y="191"/>
                </a:cubicBezTo>
                <a:cubicBezTo>
                  <a:pt x="184" y="179"/>
                  <a:pt x="200" y="164"/>
                  <a:pt x="208" y="143"/>
                </a:cubicBezTo>
                <a:cubicBezTo>
                  <a:pt x="213" y="142"/>
                  <a:pt x="218" y="142"/>
                  <a:pt x="224" y="141"/>
                </a:cubicBezTo>
                <a:cubicBezTo>
                  <a:pt x="236" y="163"/>
                  <a:pt x="261" y="177"/>
                  <a:pt x="289" y="179"/>
                </a:cubicBezTo>
                <a:cubicBezTo>
                  <a:pt x="295" y="193"/>
                  <a:pt x="306" y="205"/>
                  <a:pt x="321" y="216"/>
                </a:cubicBezTo>
                <a:close/>
                <a:moveTo>
                  <a:pt x="292" y="170"/>
                </a:moveTo>
                <a:cubicBezTo>
                  <a:pt x="265" y="169"/>
                  <a:pt x="241" y="155"/>
                  <a:pt x="230" y="133"/>
                </a:cubicBezTo>
                <a:cubicBezTo>
                  <a:pt x="229" y="131"/>
                  <a:pt x="228" y="130"/>
                  <a:pt x="226" y="130"/>
                </a:cubicBezTo>
                <a:cubicBezTo>
                  <a:pt x="226" y="130"/>
                  <a:pt x="225" y="130"/>
                  <a:pt x="225" y="131"/>
                </a:cubicBezTo>
                <a:cubicBezTo>
                  <a:pt x="218" y="132"/>
                  <a:pt x="211" y="133"/>
                  <a:pt x="204" y="133"/>
                </a:cubicBezTo>
                <a:cubicBezTo>
                  <a:pt x="202" y="133"/>
                  <a:pt x="200" y="135"/>
                  <a:pt x="199" y="137"/>
                </a:cubicBezTo>
                <a:cubicBezTo>
                  <a:pt x="199" y="138"/>
                  <a:pt x="199" y="138"/>
                  <a:pt x="199" y="139"/>
                </a:cubicBezTo>
                <a:cubicBezTo>
                  <a:pt x="194" y="154"/>
                  <a:pt x="185" y="165"/>
                  <a:pt x="170" y="175"/>
                </a:cubicBezTo>
                <a:cubicBezTo>
                  <a:pt x="175" y="165"/>
                  <a:pt x="180" y="150"/>
                  <a:pt x="180" y="134"/>
                </a:cubicBezTo>
                <a:cubicBezTo>
                  <a:pt x="180" y="134"/>
                  <a:pt x="180" y="134"/>
                  <a:pt x="180" y="134"/>
                </a:cubicBezTo>
                <a:cubicBezTo>
                  <a:pt x="180" y="132"/>
                  <a:pt x="179" y="130"/>
                  <a:pt x="177" y="129"/>
                </a:cubicBezTo>
                <a:cubicBezTo>
                  <a:pt x="149" y="120"/>
                  <a:pt x="131" y="97"/>
                  <a:pt x="131" y="71"/>
                </a:cubicBezTo>
                <a:cubicBezTo>
                  <a:pt x="131" y="37"/>
                  <a:pt x="164" y="9"/>
                  <a:pt x="203" y="9"/>
                </a:cubicBezTo>
                <a:cubicBezTo>
                  <a:pt x="232" y="9"/>
                  <a:pt x="258" y="24"/>
                  <a:pt x="269" y="47"/>
                </a:cubicBezTo>
                <a:cubicBezTo>
                  <a:pt x="270" y="48"/>
                  <a:pt x="273" y="49"/>
                  <a:pt x="275" y="49"/>
                </a:cubicBezTo>
                <a:cubicBezTo>
                  <a:pt x="282" y="47"/>
                  <a:pt x="289" y="46"/>
                  <a:pt x="296" y="46"/>
                </a:cubicBezTo>
                <a:cubicBezTo>
                  <a:pt x="336" y="46"/>
                  <a:pt x="368" y="74"/>
                  <a:pt x="368" y="108"/>
                </a:cubicBezTo>
                <a:cubicBezTo>
                  <a:pt x="368" y="137"/>
                  <a:pt x="346" y="162"/>
                  <a:pt x="314" y="169"/>
                </a:cubicBezTo>
                <a:cubicBezTo>
                  <a:pt x="312" y="169"/>
                  <a:pt x="310" y="171"/>
                  <a:pt x="310" y="173"/>
                </a:cubicBezTo>
                <a:cubicBezTo>
                  <a:pt x="311" y="183"/>
                  <a:pt x="312" y="191"/>
                  <a:pt x="314" y="198"/>
                </a:cubicBezTo>
                <a:cubicBezTo>
                  <a:pt x="306" y="190"/>
                  <a:pt x="300" y="182"/>
                  <a:pt x="296" y="173"/>
                </a:cubicBezTo>
                <a:cubicBezTo>
                  <a:pt x="296" y="171"/>
                  <a:pt x="294" y="170"/>
                  <a:pt x="292" y="170"/>
                </a:cubicBezTo>
                <a:close/>
                <a:moveTo>
                  <a:pt x="433" y="312"/>
                </a:moveTo>
                <a:cubicBezTo>
                  <a:pt x="422" y="309"/>
                  <a:pt x="418" y="290"/>
                  <a:pt x="418" y="279"/>
                </a:cubicBezTo>
                <a:cubicBezTo>
                  <a:pt x="429" y="267"/>
                  <a:pt x="436" y="250"/>
                  <a:pt x="436" y="232"/>
                </a:cubicBezTo>
                <a:cubicBezTo>
                  <a:pt x="436" y="195"/>
                  <a:pt x="418" y="171"/>
                  <a:pt x="390" y="171"/>
                </a:cubicBezTo>
                <a:cubicBezTo>
                  <a:pt x="361" y="171"/>
                  <a:pt x="343" y="195"/>
                  <a:pt x="343" y="232"/>
                </a:cubicBezTo>
                <a:cubicBezTo>
                  <a:pt x="343" y="251"/>
                  <a:pt x="351" y="268"/>
                  <a:pt x="362" y="279"/>
                </a:cubicBezTo>
                <a:cubicBezTo>
                  <a:pt x="362" y="293"/>
                  <a:pt x="357" y="308"/>
                  <a:pt x="348" y="311"/>
                </a:cubicBezTo>
                <a:cubicBezTo>
                  <a:pt x="304" y="320"/>
                  <a:pt x="295" y="342"/>
                  <a:pt x="295" y="359"/>
                </a:cubicBezTo>
                <a:cubicBezTo>
                  <a:pt x="295" y="362"/>
                  <a:pt x="297" y="364"/>
                  <a:pt x="299" y="364"/>
                </a:cubicBezTo>
                <a:cubicBezTo>
                  <a:pt x="480" y="364"/>
                  <a:pt x="480" y="364"/>
                  <a:pt x="480" y="364"/>
                </a:cubicBezTo>
                <a:cubicBezTo>
                  <a:pt x="483" y="364"/>
                  <a:pt x="485" y="362"/>
                  <a:pt x="485" y="359"/>
                </a:cubicBezTo>
                <a:cubicBezTo>
                  <a:pt x="485" y="343"/>
                  <a:pt x="476" y="321"/>
                  <a:pt x="433" y="312"/>
                </a:cubicBezTo>
                <a:close/>
                <a:moveTo>
                  <a:pt x="353" y="232"/>
                </a:moveTo>
                <a:cubicBezTo>
                  <a:pt x="353" y="185"/>
                  <a:pt x="381" y="181"/>
                  <a:pt x="390" y="181"/>
                </a:cubicBezTo>
                <a:cubicBezTo>
                  <a:pt x="398" y="181"/>
                  <a:pt x="427" y="185"/>
                  <a:pt x="427" y="232"/>
                </a:cubicBezTo>
                <a:cubicBezTo>
                  <a:pt x="427" y="261"/>
                  <a:pt x="407" y="283"/>
                  <a:pt x="390" y="283"/>
                </a:cubicBezTo>
                <a:cubicBezTo>
                  <a:pt x="372" y="283"/>
                  <a:pt x="353" y="261"/>
                  <a:pt x="353" y="232"/>
                </a:cubicBezTo>
                <a:close/>
                <a:moveTo>
                  <a:pt x="304" y="355"/>
                </a:moveTo>
                <a:cubicBezTo>
                  <a:pt x="307" y="338"/>
                  <a:pt x="322" y="326"/>
                  <a:pt x="350" y="320"/>
                </a:cubicBezTo>
                <a:cubicBezTo>
                  <a:pt x="350" y="320"/>
                  <a:pt x="350" y="320"/>
                  <a:pt x="350" y="320"/>
                </a:cubicBezTo>
                <a:cubicBezTo>
                  <a:pt x="363" y="316"/>
                  <a:pt x="369" y="301"/>
                  <a:pt x="371" y="286"/>
                </a:cubicBezTo>
                <a:cubicBezTo>
                  <a:pt x="377" y="290"/>
                  <a:pt x="383" y="292"/>
                  <a:pt x="390" y="292"/>
                </a:cubicBezTo>
                <a:cubicBezTo>
                  <a:pt x="397" y="292"/>
                  <a:pt x="403" y="290"/>
                  <a:pt x="409" y="286"/>
                </a:cubicBezTo>
                <a:cubicBezTo>
                  <a:pt x="411" y="302"/>
                  <a:pt x="417" y="317"/>
                  <a:pt x="431" y="321"/>
                </a:cubicBezTo>
                <a:cubicBezTo>
                  <a:pt x="431" y="321"/>
                  <a:pt x="431" y="321"/>
                  <a:pt x="431" y="321"/>
                </a:cubicBezTo>
                <a:cubicBezTo>
                  <a:pt x="458" y="326"/>
                  <a:pt x="473" y="338"/>
                  <a:pt x="475" y="355"/>
                </a:cubicBezTo>
                <a:lnTo>
                  <a:pt x="304" y="355"/>
                </a:lnTo>
                <a:close/>
                <a:moveTo>
                  <a:pt x="206" y="57"/>
                </a:moveTo>
                <a:cubicBezTo>
                  <a:pt x="197" y="57"/>
                  <a:pt x="189" y="65"/>
                  <a:pt x="189" y="74"/>
                </a:cubicBezTo>
                <a:cubicBezTo>
                  <a:pt x="189" y="83"/>
                  <a:pt x="197" y="91"/>
                  <a:pt x="206" y="91"/>
                </a:cubicBezTo>
                <a:cubicBezTo>
                  <a:pt x="215" y="91"/>
                  <a:pt x="223" y="83"/>
                  <a:pt x="223" y="74"/>
                </a:cubicBezTo>
                <a:cubicBezTo>
                  <a:pt x="223" y="65"/>
                  <a:pt x="215" y="57"/>
                  <a:pt x="206" y="57"/>
                </a:cubicBezTo>
                <a:close/>
                <a:moveTo>
                  <a:pt x="206" y="81"/>
                </a:moveTo>
                <a:cubicBezTo>
                  <a:pt x="202" y="81"/>
                  <a:pt x="199" y="78"/>
                  <a:pt x="199" y="74"/>
                </a:cubicBezTo>
                <a:cubicBezTo>
                  <a:pt x="199" y="70"/>
                  <a:pt x="202" y="66"/>
                  <a:pt x="206" y="66"/>
                </a:cubicBezTo>
                <a:cubicBezTo>
                  <a:pt x="210" y="66"/>
                  <a:pt x="214" y="70"/>
                  <a:pt x="214" y="74"/>
                </a:cubicBezTo>
                <a:cubicBezTo>
                  <a:pt x="214" y="78"/>
                  <a:pt x="210" y="81"/>
                  <a:pt x="206" y="81"/>
                </a:cubicBezTo>
                <a:close/>
                <a:moveTo>
                  <a:pt x="260" y="74"/>
                </a:moveTo>
                <a:cubicBezTo>
                  <a:pt x="260" y="65"/>
                  <a:pt x="252" y="57"/>
                  <a:pt x="243" y="57"/>
                </a:cubicBezTo>
                <a:cubicBezTo>
                  <a:pt x="234" y="57"/>
                  <a:pt x="226" y="65"/>
                  <a:pt x="226" y="74"/>
                </a:cubicBezTo>
                <a:cubicBezTo>
                  <a:pt x="226" y="83"/>
                  <a:pt x="234" y="91"/>
                  <a:pt x="243" y="91"/>
                </a:cubicBezTo>
                <a:cubicBezTo>
                  <a:pt x="252" y="91"/>
                  <a:pt x="260" y="83"/>
                  <a:pt x="260" y="74"/>
                </a:cubicBezTo>
                <a:close/>
                <a:moveTo>
                  <a:pt x="243" y="81"/>
                </a:moveTo>
                <a:cubicBezTo>
                  <a:pt x="239" y="81"/>
                  <a:pt x="236" y="78"/>
                  <a:pt x="236" y="74"/>
                </a:cubicBezTo>
                <a:cubicBezTo>
                  <a:pt x="236" y="70"/>
                  <a:pt x="239" y="66"/>
                  <a:pt x="243" y="66"/>
                </a:cubicBezTo>
                <a:cubicBezTo>
                  <a:pt x="247" y="66"/>
                  <a:pt x="250" y="70"/>
                  <a:pt x="250" y="74"/>
                </a:cubicBezTo>
                <a:cubicBezTo>
                  <a:pt x="250" y="78"/>
                  <a:pt x="247" y="81"/>
                  <a:pt x="243" y="81"/>
                </a:cubicBezTo>
                <a:close/>
                <a:moveTo>
                  <a:pt x="336" y="126"/>
                </a:moveTo>
                <a:cubicBezTo>
                  <a:pt x="345" y="126"/>
                  <a:pt x="353" y="118"/>
                  <a:pt x="353" y="109"/>
                </a:cubicBezTo>
                <a:cubicBezTo>
                  <a:pt x="353" y="100"/>
                  <a:pt x="345" y="92"/>
                  <a:pt x="336" y="92"/>
                </a:cubicBezTo>
                <a:cubicBezTo>
                  <a:pt x="327" y="92"/>
                  <a:pt x="319" y="100"/>
                  <a:pt x="319" y="109"/>
                </a:cubicBezTo>
                <a:cubicBezTo>
                  <a:pt x="319" y="118"/>
                  <a:pt x="327" y="126"/>
                  <a:pt x="336" y="126"/>
                </a:cubicBezTo>
                <a:close/>
                <a:moveTo>
                  <a:pt x="336" y="102"/>
                </a:moveTo>
                <a:cubicBezTo>
                  <a:pt x="340" y="102"/>
                  <a:pt x="343" y="105"/>
                  <a:pt x="343" y="109"/>
                </a:cubicBezTo>
                <a:cubicBezTo>
                  <a:pt x="343" y="113"/>
                  <a:pt x="340" y="117"/>
                  <a:pt x="336" y="117"/>
                </a:cubicBezTo>
                <a:cubicBezTo>
                  <a:pt x="332" y="117"/>
                  <a:pt x="329" y="113"/>
                  <a:pt x="329" y="109"/>
                </a:cubicBezTo>
                <a:cubicBezTo>
                  <a:pt x="329" y="105"/>
                  <a:pt x="332" y="102"/>
                  <a:pt x="336" y="102"/>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800" dirty="0"/>
          </a:p>
        </p:txBody>
      </p:sp>
      <p:sp>
        <p:nvSpPr>
          <p:cNvPr id="28" name="Freeform 138"/>
          <p:cNvSpPr>
            <a:spLocks noEditPoints="1"/>
          </p:cNvSpPr>
          <p:nvPr/>
        </p:nvSpPr>
        <p:spPr bwMode="auto">
          <a:xfrm>
            <a:off x="720724" y="3099162"/>
            <a:ext cx="361280" cy="287049"/>
          </a:xfrm>
          <a:custGeom>
            <a:avLst/>
            <a:gdLst>
              <a:gd name="T0" fmla="*/ 512 w 515"/>
              <a:gd name="T1" fmla="*/ 2 h 453"/>
              <a:gd name="T2" fmla="*/ 502 w 515"/>
              <a:gd name="T3" fmla="*/ 3 h 453"/>
              <a:gd name="T4" fmla="*/ 398 w 515"/>
              <a:gd name="T5" fmla="*/ 134 h 453"/>
              <a:gd name="T6" fmla="*/ 398 w 515"/>
              <a:gd name="T7" fmla="*/ 63 h 453"/>
              <a:gd name="T8" fmla="*/ 391 w 515"/>
              <a:gd name="T9" fmla="*/ 56 h 453"/>
              <a:gd name="T10" fmla="*/ 7 w 515"/>
              <a:gd name="T11" fmla="*/ 56 h 453"/>
              <a:gd name="T12" fmla="*/ 0 w 515"/>
              <a:gd name="T13" fmla="*/ 63 h 453"/>
              <a:gd name="T14" fmla="*/ 0 w 515"/>
              <a:gd name="T15" fmla="*/ 446 h 453"/>
              <a:gd name="T16" fmla="*/ 7 w 515"/>
              <a:gd name="T17" fmla="*/ 453 h 453"/>
              <a:gd name="T18" fmla="*/ 391 w 515"/>
              <a:gd name="T19" fmla="*/ 453 h 453"/>
              <a:gd name="T20" fmla="*/ 398 w 515"/>
              <a:gd name="T21" fmla="*/ 446 h 453"/>
              <a:gd name="T22" fmla="*/ 398 w 515"/>
              <a:gd name="T23" fmla="*/ 156 h 453"/>
              <a:gd name="T24" fmla="*/ 513 w 515"/>
              <a:gd name="T25" fmla="*/ 12 h 453"/>
              <a:gd name="T26" fmla="*/ 512 w 515"/>
              <a:gd name="T27" fmla="*/ 2 h 453"/>
              <a:gd name="T28" fmla="*/ 384 w 515"/>
              <a:gd name="T29" fmla="*/ 439 h 453"/>
              <a:gd name="T30" fmla="*/ 14 w 515"/>
              <a:gd name="T31" fmla="*/ 439 h 453"/>
              <a:gd name="T32" fmla="*/ 14 w 515"/>
              <a:gd name="T33" fmla="*/ 70 h 453"/>
              <a:gd name="T34" fmla="*/ 384 w 515"/>
              <a:gd name="T35" fmla="*/ 70 h 453"/>
              <a:gd name="T36" fmla="*/ 384 w 515"/>
              <a:gd name="T37" fmla="*/ 151 h 453"/>
              <a:gd name="T38" fmla="*/ 204 w 515"/>
              <a:gd name="T39" fmla="*/ 376 h 453"/>
              <a:gd name="T40" fmla="*/ 49 w 515"/>
              <a:gd name="T41" fmla="*/ 245 h 453"/>
              <a:gd name="T42" fmla="*/ 39 w 515"/>
              <a:gd name="T43" fmla="*/ 246 h 453"/>
              <a:gd name="T44" fmla="*/ 40 w 515"/>
              <a:gd name="T45" fmla="*/ 256 h 453"/>
              <a:gd name="T46" fmla="*/ 201 w 515"/>
              <a:gd name="T47" fmla="*/ 391 h 453"/>
              <a:gd name="T48" fmla="*/ 205 w 515"/>
              <a:gd name="T49" fmla="*/ 393 h 453"/>
              <a:gd name="T50" fmla="*/ 206 w 515"/>
              <a:gd name="T51" fmla="*/ 393 h 453"/>
              <a:gd name="T52" fmla="*/ 211 w 515"/>
              <a:gd name="T53" fmla="*/ 390 h 453"/>
              <a:gd name="T54" fmla="*/ 384 w 515"/>
              <a:gd name="T55" fmla="*/ 174 h 453"/>
              <a:gd name="T56" fmla="*/ 384 w 515"/>
              <a:gd name="T57" fmla="*/ 4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5" h="453">
                <a:moveTo>
                  <a:pt x="512" y="2"/>
                </a:moveTo>
                <a:cubicBezTo>
                  <a:pt x="509" y="0"/>
                  <a:pt x="504" y="0"/>
                  <a:pt x="502" y="3"/>
                </a:cubicBezTo>
                <a:cubicBezTo>
                  <a:pt x="398" y="134"/>
                  <a:pt x="398" y="134"/>
                  <a:pt x="398" y="134"/>
                </a:cubicBezTo>
                <a:cubicBezTo>
                  <a:pt x="398" y="63"/>
                  <a:pt x="398" y="63"/>
                  <a:pt x="398" y="63"/>
                </a:cubicBezTo>
                <a:cubicBezTo>
                  <a:pt x="398" y="59"/>
                  <a:pt x="394" y="56"/>
                  <a:pt x="391" y="56"/>
                </a:cubicBezTo>
                <a:cubicBezTo>
                  <a:pt x="7" y="56"/>
                  <a:pt x="7" y="56"/>
                  <a:pt x="7" y="56"/>
                </a:cubicBezTo>
                <a:cubicBezTo>
                  <a:pt x="4" y="56"/>
                  <a:pt x="0" y="59"/>
                  <a:pt x="0" y="63"/>
                </a:cubicBezTo>
                <a:cubicBezTo>
                  <a:pt x="0" y="446"/>
                  <a:pt x="0" y="446"/>
                  <a:pt x="0" y="446"/>
                </a:cubicBezTo>
                <a:cubicBezTo>
                  <a:pt x="0" y="450"/>
                  <a:pt x="4" y="453"/>
                  <a:pt x="7" y="453"/>
                </a:cubicBezTo>
                <a:cubicBezTo>
                  <a:pt x="391" y="453"/>
                  <a:pt x="391" y="453"/>
                  <a:pt x="391" y="453"/>
                </a:cubicBezTo>
                <a:cubicBezTo>
                  <a:pt x="394" y="453"/>
                  <a:pt x="398" y="450"/>
                  <a:pt x="398" y="446"/>
                </a:cubicBezTo>
                <a:cubicBezTo>
                  <a:pt x="398" y="156"/>
                  <a:pt x="398" y="156"/>
                  <a:pt x="398" y="156"/>
                </a:cubicBezTo>
                <a:cubicBezTo>
                  <a:pt x="513" y="12"/>
                  <a:pt x="513" y="12"/>
                  <a:pt x="513" y="12"/>
                </a:cubicBezTo>
                <a:cubicBezTo>
                  <a:pt x="515" y="9"/>
                  <a:pt x="515" y="5"/>
                  <a:pt x="512" y="2"/>
                </a:cubicBezTo>
                <a:close/>
                <a:moveTo>
                  <a:pt x="384" y="439"/>
                </a:moveTo>
                <a:cubicBezTo>
                  <a:pt x="14" y="439"/>
                  <a:pt x="14" y="439"/>
                  <a:pt x="14" y="439"/>
                </a:cubicBezTo>
                <a:cubicBezTo>
                  <a:pt x="14" y="70"/>
                  <a:pt x="14" y="70"/>
                  <a:pt x="14" y="70"/>
                </a:cubicBezTo>
                <a:cubicBezTo>
                  <a:pt x="384" y="70"/>
                  <a:pt x="384" y="70"/>
                  <a:pt x="384" y="70"/>
                </a:cubicBezTo>
                <a:cubicBezTo>
                  <a:pt x="384" y="151"/>
                  <a:pt x="384" y="151"/>
                  <a:pt x="384" y="151"/>
                </a:cubicBezTo>
                <a:cubicBezTo>
                  <a:pt x="204" y="376"/>
                  <a:pt x="204" y="376"/>
                  <a:pt x="204" y="376"/>
                </a:cubicBezTo>
                <a:cubicBezTo>
                  <a:pt x="49" y="245"/>
                  <a:pt x="49" y="245"/>
                  <a:pt x="49" y="245"/>
                </a:cubicBezTo>
                <a:cubicBezTo>
                  <a:pt x="46" y="243"/>
                  <a:pt x="42" y="243"/>
                  <a:pt x="39" y="246"/>
                </a:cubicBezTo>
                <a:cubicBezTo>
                  <a:pt x="37" y="249"/>
                  <a:pt x="37" y="253"/>
                  <a:pt x="40" y="256"/>
                </a:cubicBezTo>
                <a:cubicBezTo>
                  <a:pt x="201" y="391"/>
                  <a:pt x="201" y="391"/>
                  <a:pt x="201" y="391"/>
                </a:cubicBezTo>
                <a:cubicBezTo>
                  <a:pt x="202" y="392"/>
                  <a:pt x="204" y="393"/>
                  <a:pt x="205" y="393"/>
                </a:cubicBezTo>
                <a:cubicBezTo>
                  <a:pt x="206" y="393"/>
                  <a:pt x="206" y="393"/>
                  <a:pt x="206" y="393"/>
                </a:cubicBezTo>
                <a:cubicBezTo>
                  <a:pt x="208" y="393"/>
                  <a:pt x="210" y="392"/>
                  <a:pt x="211" y="390"/>
                </a:cubicBezTo>
                <a:cubicBezTo>
                  <a:pt x="384" y="174"/>
                  <a:pt x="384" y="174"/>
                  <a:pt x="384" y="174"/>
                </a:cubicBezTo>
                <a:lnTo>
                  <a:pt x="384" y="439"/>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800" dirty="0"/>
          </a:p>
        </p:txBody>
      </p:sp>
      <p:sp>
        <p:nvSpPr>
          <p:cNvPr id="29" name="Freeform 136"/>
          <p:cNvSpPr>
            <a:spLocks noEditPoints="1"/>
          </p:cNvSpPr>
          <p:nvPr/>
        </p:nvSpPr>
        <p:spPr bwMode="auto">
          <a:xfrm>
            <a:off x="1711324" y="3099162"/>
            <a:ext cx="323282" cy="247673"/>
          </a:xfrm>
          <a:custGeom>
            <a:avLst/>
            <a:gdLst>
              <a:gd name="T0" fmla="*/ 100 w 616"/>
              <a:gd name="T1" fmla="*/ 285 h 509"/>
              <a:gd name="T2" fmla="*/ 323 w 616"/>
              <a:gd name="T3" fmla="*/ 422 h 509"/>
              <a:gd name="T4" fmla="*/ 323 w 616"/>
              <a:gd name="T5" fmla="*/ 278 h 509"/>
              <a:gd name="T6" fmla="*/ 114 w 616"/>
              <a:gd name="T7" fmla="*/ 292 h 509"/>
              <a:gd name="T8" fmla="*/ 612 w 616"/>
              <a:gd name="T9" fmla="*/ 188 h 509"/>
              <a:gd name="T10" fmla="*/ 555 w 616"/>
              <a:gd name="T11" fmla="*/ 4 h 509"/>
              <a:gd name="T12" fmla="*/ 554 w 616"/>
              <a:gd name="T13" fmla="*/ 3 h 509"/>
              <a:gd name="T14" fmla="*/ 553 w 616"/>
              <a:gd name="T15" fmla="*/ 1 h 509"/>
              <a:gd name="T16" fmla="*/ 551 w 616"/>
              <a:gd name="T17" fmla="*/ 1 h 509"/>
              <a:gd name="T18" fmla="*/ 549 w 616"/>
              <a:gd name="T19" fmla="*/ 0 h 509"/>
              <a:gd name="T20" fmla="*/ 308 w 616"/>
              <a:gd name="T21" fmla="*/ 0 h 509"/>
              <a:gd name="T22" fmla="*/ 147 w 616"/>
              <a:gd name="T23" fmla="*/ 0 h 509"/>
              <a:gd name="T24" fmla="*/ 66 w 616"/>
              <a:gd name="T25" fmla="*/ 0 h 509"/>
              <a:gd name="T26" fmla="*/ 64 w 616"/>
              <a:gd name="T27" fmla="*/ 1 h 509"/>
              <a:gd name="T28" fmla="*/ 62 w 616"/>
              <a:gd name="T29" fmla="*/ 2 h 509"/>
              <a:gd name="T30" fmla="*/ 61 w 616"/>
              <a:gd name="T31" fmla="*/ 4 h 509"/>
              <a:gd name="T32" fmla="*/ 60 w 616"/>
              <a:gd name="T33" fmla="*/ 5 h 509"/>
              <a:gd name="T34" fmla="*/ 27 w 616"/>
              <a:gd name="T35" fmla="*/ 242 h 509"/>
              <a:gd name="T36" fmla="*/ 582 w 616"/>
              <a:gd name="T37" fmla="*/ 509 h 509"/>
              <a:gd name="T38" fmla="*/ 606 w 616"/>
              <a:gd name="T39" fmla="*/ 229 h 509"/>
              <a:gd name="T40" fmla="*/ 464 w 616"/>
              <a:gd name="T41" fmla="*/ 232 h 509"/>
              <a:gd name="T42" fmla="*/ 463 w 616"/>
              <a:gd name="T43" fmla="*/ 14 h 509"/>
              <a:gd name="T44" fmla="*/ 391 w 616"/>
              <a:gd name="T45" fmla="*/ 219 h 509"/>
              <a:gd name="T46" fmla="*/ 315 w 616"/>
              <a:gd name="T47" fmla="*/ 14 h 509"/>
              <a:gd name="T48" fmla="*/ 391 w 616"/>
              <a:gd name="T49" fmla="*/ 219 h 509"/>
              <a:gd name="T50" fmla="*/ 257 w 616"/>
              <a:gd name="T51" fmla="*/ 232 h 509"/>
              <a:gd name="T52" fmla="*/ 234 w 616"/>
              <a:gd name="T53" fmla="*/ 14 h 509"/>
              <a:gd name="T54" fmla="*/ 117 w 616"/>
              <a:gd name="T55" fmla="*/ 192 h 509"/>
              <a:gd name="T56" fmla="*/ 202 w 616"/>
              <a:gd name="T57" fmla="*/ 190 h 509"/>
              <a:gd name="T58" fmla="*/ 117 w 616"/>
              <a:gd name="T59" fmla="*/ 192 h 509"/>
              <a:gd name="T60" fmla="*/ 72 w 616"/>
              <a:gd name="T61" fmla="*/ 14 h 509"/>
              <a:gd name="T62" fmla="*/ 48 w 616"/>
              <a:gd name="T63" fmla="*/ 232 h 509"/>
              <a:gd name="T64" fmla="*/ 392 w 616"/>
              <a:gd name="T65" fmla="*/ 495 h 509"/>
              <a:gd name="T66" fmla="*/ 503 w 616"/>
              <a:gd name="T67" fmla="*/ 495 h 509"/>
              <a:gd name="T68" fmla="*/ 517 w 616"/>
              <a:gd name="T69" fmla="*/ 285 h 509"/>
              <a:gd name="T70" fmla="*/ 378 w 616"/>
              <a:gd name="T71" fmla="*/ 285 h 509"/>
              <a:gd name="T72" fmla="*/ 41 w 616"/>
              <a:gd name="T73" fmla="*/ 246 h 509"/>
              <a:gd name="T74" fmla="*/ 113 w 616"/>
              <a:gd name="T75" fmla="*/ 229 h 509"/>
              <a:gd name="T76" fmla="*/ 215 w 616"/>
              <a:gd name="T77" fmla="*/ 229 h 509"/>
              <a:gd name="T78" fmla="*/ 308 w 616"/>
              <a:gd name="T79" fmla="*/ 217 h 509"/>
              <a:gd name="T80" fmla="*/ 410 w 616"/>
              <a:gd name="T81" fmla="*/ 217 h 509"/>
              <a:gd name="T82" fmla="*/ 511 w 616"/>
              <a:gd name="T83" fmla="*/ 217 h 509"/>
              <a:gd name="T84" fmla="*/ 575 w 616"/>
              <a:gd name="T85" fmla="*/ 495 h 509"/>
              <a:gd name="T86" fmla="*/ 513 w 616"/>
              <a:gd name="T87" fmla="*/ 189 h 509"/>
              <a:gd name="T88" fmla="*/ 598 w 616"/>
              <a:gd name="T89" fmla="*/ 19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6" h="509">
                <a:moveTo>
                  <a:pt x="323" y="278"/>
                </a:moveTo>
                <a:cubicBezTo>
                  <a:pt x="107" y="278"/>
                  <a:pt x="107" y="278"/>
                  <a:pt x="107" y="278"/>
                </a:cubicBezTo>
                <a:cubicBezTo>
                  <a:pt x="104" y="278"/>
                  <a:pt x="100" y="282"/>
                  <a:pt x="100" y="285"/>
                </a:cubicBezTo>
                <a:cubicBezTo>
                  <a:pt x="100" y="415"/>
                  <a:pt x="100" y="415"/>
                  <a:pt x="100" y="415"/>
                </a:cubicBezTo>
                <a:cubicBezTo>
                  <a:pt x="100" y="419"/>
                  <a:pt x="104" y="422"/>
                  <a:pt x="107" y="422"/>
                </a:cubicBezTo>
                <a:cubicBezTo>
                  <a:pt x="323" y="422"/>
                  <a:pt x="323" y="422"/>
                  <a:pt x="323" y="422"/>
                </a:cubicBezTo>
                <a:cubicBezTo>
                  <a:pt x="327" y="422"/>
                  <a:pt x="330" y="419"/>
                  <a:pt x="330" y="415"/>
                </a:cubicBezTo>
                <a:cubicBezTo>
                  <a:pt x="330" y="285"/>
                  <a:pt x="330" y="285"/>
                  <a:pt x="330" y="285"/>
                </a:cubicBezTo>
                <a:cubicBezTo>
                  <a:pt x="330" y="282"/>
                  <a:pt x="327" y="278"/>
                  <a:pt x="323" y="278"/>
                </a:cubicBezTo>
                <a:close/>
                <a:moveTo>
                  <a:pt x="316" y="408"/>
                </a:moveTo>
                <a:cubicBezTo>
                  <a:pt x="114" y="408"/>
                  <a:pt x="114" y="408"/>
                  <a:pt x="114" y="408"/>
                </a:cubicBezTo>
                <a:cubicBezTo>
                  <a:pt x="114" y="292"/>
                  <a:pt x="114" y="292"/>
                  <a:pt x="114" y="292"/>
                </a:cubicBezTo>
                <a:cubicBezTo>
                  <a:pt x="316" y="292"/>
                  <a:pt x="316" y="292"/>
                  <a:pt x="316" y="292"/>
                </a:cubicBezTo>
                <a:lnTo>
                  <a:pt x="316" y="408"/>
                </a:lnTo>
                <a:close/>
                <a:moveTo>
                  <a:pt x="612" y="188"/>
                </a:moveTo>
                <a:cubicBezTo>
                  <a:pt x="556" y="5"/>
                  <a:pt x="556" y="5"/>
                  <a:pt x="556" y="5"/>
                </a:cubicBezTo>
                <a:cubicBezTo>
                  <a:pt x="556" y="5"/>
                  <a:pt x="556" y="5"/>
                  <a:pt x="556" y="5"/>
                </a:cubicBezTo>
                <a:cubicBezTo>
                  <a:pt x="556" y="5"/>
                  <a:pt x="555" y="4"/>
                  <a:pt x="555" y="4"/>
                </a:cubicBezTo>
                <a:cubicBezTo>
                  <a:pt x="555" y="4"/>
                  <a:pt x="555" y="4"/>
                  <a:pt x="555" y="4"/>
                </a:cubicBezTo>
                <a:cubicBezTo>
                  <a:pt x="555" y="3"/>
                  <a:pt x="555" y="3"/>
                  <a:pt x="555" y="3"/>
                </a:cubicBezTo>
                <a:cubicBezTo>
                  <a:pt x="555" y="3"/>
                  <a:pt x="554" y="3"/>
                  <a:pt x="554" y="3"/>
                </a:cubicBezTo>
                <a:cubicBezTo>
                  <a:pt x="554" y="2"/>
                  <a:pt x="554" y="2"/>
                  <a:pt x="554" y="2"/>
                </a:cubicBezTo>
                <a:cubicBezTo>
                  <a:pt x="554" y="2"/>
                  <a:pt x="553" y="2"/>
                  <a:pt x="553" y="2"/>
                </a:cubicBezTo>
                <a:cubicBezTo>
                  <a:pt x="553" y="2"/>
                  <a:pt x="553" y="1"/>
                  <a:pt x="553" y="1"/>
                </a:cubicBezTo>
                <a:cubicBezTo>
                  <a:pt x="552" y="1"/>
                  <a:pt x="552" y="1"/>
                  <a:pt x="552" y="1"/>
                </a:cubicBezTo>
                <a:cubicBezTo>
                  <a:pt x="552" y="1"/>
                  <a:pt x="552" y="1"/>
                  <a:pt x="551" y="1"/>
                </a:cubicBezTo>
                <a:cubicBezTo>
                  <a:pt x="551" y="1"/>
                  <a:pt x="551" y="1"/>
                  <a:pt x="551" y="1"/>
                </a:cubicBezTo>
                <a:cubicBezTo>
                  <a:pt x="551" y="0"/>
                  <a:pt x="550" y="0"/>
                  <a:pt x="550" y="0"/>
                </a:cubicBezTo>
                <a:cubicBezTo>
                  <a:pt x="550" y="0"/>
                  <a:pt x="550" y="0"/>
                  <a:pt x="549" y="0"/>
                </a:cubicBezTo>
                <a:cubicBezTo>
                  <a:pt x="549" y="0"/>
                  <a:pt x="549" y="0"/>
                  <a:pt x="549" y="0"/>
                </a:cubicBezTo>
                <a:cubicBezTo>
                  <a:pt x="469" y="0"/>
                  <a:pt x="469" y="0"/>
                  <a:pt x="469" y="0"/>
                </a:cubicBezTo>
                <a:cubicBezTo>
                  <a:pt x="469" y="0"/>
                  <a:pt x="469" y="0"/>
                  <a:pt x="469" y="0"/>
                </a:cubicBezTo>
                <a:cubicBezTo>
                  <a:pt x="308" y="0"/>
                  <a:pt x="308" y="0"/>
                  <a:pt x="308" y="0"/>
                </a:cubicBezTo>
                <a:cubicBezTo>
                  <a:pt x="308" y="0"/>
                  <a:pt x="308" y="0"/>
                  <a:pt x="308" y="0"/>
                </a:cubicBezTo>
                <a:cubicBezTo>
                  <a:pt x="147" y="0"/>
                  <a:pt x="147" y="0"/>
                  <a:pt x="147" y="0"/>
                </a:cubicBezTo>
                <a:cubicBezTo>
                  <a:pt x="147" y="0"/>
                  <a:pt x="147" y="0"/>
                  <a:pt x="147" y="0"/>
                </a:cubicBezTo>
                <a:cubicBezTo>
                  <a:pt x="67" y="0"/>
                  <a:pt x="67" y="0"/>
                  <a:pt x="67" y="0"/>
                </a:cubicBezTo>
                <a:cubicBezTo>
                  <a:pt x="67" y="0"/>
                  <a:pt x="67" y="0"/>
                  <a:pt x="67" y="0"/>
                </a:cubicBezTo>
                <a:cubicBezTo>
                  <a:pt x="67" y="0"/>
                  <a:pt x="66" y="0"/>
                  <a:pt x="66" y="0"/>
                </a:cubicBezTo>
                <a:cubicBezTo>
                  <a:pt x="66" y="0"/>
                  <a:pt x="66" y="0"/>
                  <a:pt x="65" y="1"/>
                </a:cubicBezTo>
                <a:cubicBezTo>
                  <a:pt x="65" y="1"/>
                  <a:pt x="65" y="1"/>
                  <a:pt x="65" y="1"/>
                </a:cubicBezTo>
                <a:cubicBezTo>
                  <a:pt x="65" y="1"/>
                  <a:pt x="64" y="1"/>
                  <a:pt x="64" y="1"/>
                </a:cubicBezTo>
                <a:cubicBezTo>
                  <a:pt x="64" y="1"/>
                  <a:pt x="64" y="1"/>
                  <a:pt x="64" y="1"/>
                </a:cubicBezTo>
                <a:cubicBezTo>
                  <a:pt x="63" y="1"/>
                  <a:pt x="63" y="2"/>
                  <a:pt x="63" y="2"/>
                </a:cubicBezTo>
                <a:cubicBezTo>
                  <a:pt x="63" y="2"/>
                  <a:pt x="63" y="2"/>
                  <a:pt x="62" y="2"/>
                </a:cubicBezTo>
                <a:cubicBezTo>
                  <a:pt x="62" y="2"/>
                  <a:pt x="62" y="2"/>
                  <a:pt x="62" y="3"/>
                </a:cubicBezTo>
                <a:cubicBezTo>
                  <a:pt x="62" y="3"/>
                  <a:pt x="62" y="3"/>
                  <a:pt x="62" y="3"/>
                </a:cubicBezTo>
                <a:cubicBezTo>
                  <a:pt x="61" y="3"/>
                  <a:pt x="61" y="3"/>
                  <a:pt x="61" y="4"/>
                </a:cubicBezTo>
                <a:cubicBezTo>
                  <a:pt x="61" y="4"/>
                  <a:pt x="61" y="4"/>
                  <a:pt x="61" y="4"/>
                </a:cubicBezTo>
                <a:cubicBezTo>
                  <a:pt x="61" y="4"/>
                  <a:pt x="61" y="5"/>
                  <a:pt x="61" y="5"/>
                </a:cubicBezTo>
                <a:cubicBezTo>
                  <a:pt x="61" y="5"/>
                  <a:pt x="60" y="5"/>
                  <a:pt x="60" y="5"/>
                </a:cubicBezTo>
                <a:cubicBezTo>
                  <a:pt x="5" y="188"/>
                  <a:pt x="5" y="188"/>
                  <a:pt x="5" y="188"/>
                </a:cubicBezTo>
                <a:cubicBezTo>
                  <a:pt x="0" y="203"/>
                  <a:pt x="2" y="218"/>
                  <a:pt x="10" y="229"/>
                </a:cubicBezTo>
                <a:cubicBezTo>
                  <a:pt x="15" y="235"/>
                  <a:pt x="20" y="239"/>
                  <a:pt x="27" y="242"/>
                </a:cubicBezTo>
                <a:cubicBezTo>
                  <a:pt x="27" y="502"/>
                  <a:pt x="27" y="502"/>
                  <a:pt x="27" y="502"/>
                </a:cubicBezTo>
                <a:cubicBezTo>
                  <a:pt x="27" y="506"/>
                  <a:pt x="30" y="509"/>
                  <a:pt x="34" y="509"/>
                </a:cubicBezTo>
                <a:cubicBezTo>
                  <a:pt x="582" y="509"/>
                  <a:pt x="582" y="509"/>
                  <a:pt x="582" y="509"/>
                </a:cubicBezTo>
                <a:cubicBezTo>
                  <a:pt x="586" y="509"/>
                  <a:pt x="589" y="506"/>
                  <a:pt x="589" y="502"/>
                </a:cubicBezTo>
                <a:cubicBezTo>
                  <a:pt x="589" y="242"/>
                  <a:pt x="589" y="242"/>
                  <a:pt x="589" y="242"/>
                </a:cubicBezTo>
                <a:cubicBezTo>
                  <a:pt x="596" y="239"/>
                  <a:pt x="602" y="235"/>
                  <a:pt x="606" y="229"/>
                </a:cubicBezTo>
                <a:cubicBezTo>
                  <a:pt x="614" y="218"/>
                  <a:pt x="616" y="203"/>
                  <a:pt x="612" y="188"/>
                </a:cubicBezTo>
                <a:close/>
                <a:moveTo>
                  <a:pt x="493" y="220"/>
                </a:moveTo>
                <a:cubicBezTo>
                  <a:pt x="486" y="228"/>
                  <a:pt x="476" y="232"/>
                  <a:pt x="464" y="232"/>
                </a:cubicBezTo>
                <a:cubicBezTo>
                  <a:pt x="439" y="232"/>
                  <a:pt x="417" y="213"/>
                  <a:pt x="414" y="190"/>
                </a:cubicBezTo>
                <a:cubicBezTo>
                  <a:pt x="396" y="14"/>
                  <a:pt x="396" y="14"/>
                  <a:pt x="396" y="14"/>
                </a:cubicBezTo>
                <a:cubicBezTo>
                  <a:pt x="463" y="14"/>
                  <a:pt x="463" y="14"/>
                  <a:pt x="463" y="14"/>
                </a:cubicBezTo>
                <a:cubicBezTo>
                  <a:pt x="499" y="192"/>
                  <a:pt x="499" y="192"/>
                  <a:pt x="499" y="192"/>
                </a:cubicBezTo>
                <a:cubicBezTo>
                  <a:pt x="501" y="202"/>
                  <a:pt x="499" y="212"/>
                  <a:pt x="493" y="220"/>
                </a:cubicBezTo>
                <a:close/>
                <a:moveTo>
                  <a:pt x="391" y="219"/>
                </a:moveTo>
                <a:cubicBezTo>
                  <a:pt x="383" y="228"/>
                  <a:pt x="373" y="232"/>
                  <a:pt x="360" y="232"/>
                </a:cubicBezTo>
                <a:cubicBezTo>
                  <a:pt x="336" y="232"/>
                  <a:pt x="315" y="213"/>
                  <a:pt x="315" y="190"/>
                </a:cubicBezTo>
                <a:cubicBezTo>
                  <a:pt x="315" y="14"/>
                  <a:pt x="315" y="14"/>
                  <a:pt x="315" y="14"/>
                </a:cubicBezTo>
                <a:cubicBezTo>
                  <a:pt x="382" y="14"/>
                  <a:pt x="382" y="14"/>
                  <a:pt x="382" y="14"/>
                </a:cubicBezTo>
                <a:cubicBezTo>
                  <a:pt x="400" y="191"/>
                  <a:pt x="400" y="191"/>
                  <a:pt x="400" y="191"/>
                </a:cubicBezTo>
                <a:cubicBezTo>
                  <a:pt x="401" y="201"/>
                  <a:pt x="398" y="211"/>
                  <a:pt x="391" y="219"/>
                </a:cubicBezTo>
                <a:close/>
                <a:moveTo>
                  <a:pt x="301" y="190"/>
                </a:moveTo>
                <a:cubicBezTo>
                  <a:pt x="301" y="201"/>
                  <a:pt x="297" y="212"/>
                  <a:pt x="288" y="220"/>
                </a:cubicBezTo>
                <a:cubicBezTo>
                  <a:pt x="280" y="228"/>
                  <a:pt x="269" y="232"/>
                  <a:pt x="257" y="232"/>
                </a:cubicBezTo>
                <a:cubicBezTo>
                  <a:pt x="244" y="232"/>
                  <a:pt x="233" y="228"/>
                  <a:pt x="226" y="219"/>
                </a:cubicBezTo>
                <a:cubicBezTo>
                  <a:pt x="219" y="211"/>
                  <a:pt x="216" y="201"/>
                  <a:pt x="217" y="191"/>
                </a:cubicBezTo>
                <a:cubicBezTo>
                  <a:pt x="234" y="14"/>
                  <a:pt x="234" y="14"/>
                  <a:pt x="234" y="14"/>
                </a:cubicBezTo>
                <a:cubicBezTo>
                  <a:pt x="301" y="14"/>
                  <a:pt x="301" y="14"/>
                  <a:pt x="301" y="14"/>
                </a:cubicBezTo>
                <a:lnTo>
                  <a:pt x="301" y="190"/>
                </a:lnTo>
                <a:close/>
                <a:moveTo>
                  <a:pt x="117" y="192"/>
                </a:moveTo>
                <a:cubicBezTo>
                  <a:pt x="153" y="14"/>
                  <a:pt x="153" y="14"/>
                  <a:pt x="153" y="14"/>
                </a:cubicBezTo>
                <a:cubicBezTo>
                  <a:pt x="220" y="14"/>
                  <a:pt x="220" y="14"/>
                  <a:pt x="220" y="14"/>
                </a:cubicBezTo>
                <a:cubicBezTo>
                  <a:pt x="202" y="190"/>
                  <a:pt x="202" y="190"/>
                  <a:pt x="202" y="190"/>
                </a:cubicBezTo>
                <a:cubicBezTo>
                  <a:pt x="200" y="213"/>
                  <a:pt x="177" y="232"/>
                  <a:pt x="152" y="232"/>
                </a:cubicBezTo>
                <a:cubicBezTo>
                  <a:pt x="140" y="232"/>
                  <a:pt x="130" y="228"/>
                  <a:pt x="123" y="220"/>
                </a:cubicBezTo>
                <a:cubicBezTo>
                  <a:pt x="117" y="212"/>
                  <a:pt x="115" y="202"/>
                  <a:pt x="117" y="192"/>
                </a:cubicBezTo>
                <a:close/>
                <a:moveTo>
                  <a:pt x="22" y="220"/>
                </a:moveTo>
                <a:cubicBezTo>
                  <a:pt x="16" y="213"/>
                  <a:pt x="15" y="203"/>
                  <a:pt x="18" y="192"/>
                </a:cubicBezTo>
                <a:cubicBezTo>
                  <a:pt x="72" y="14"/>
                  <a:pt x="72" y="14"/>
                  <a:pt x="72" y="14"/>
                </a:cubicBezTo>
                <a:cubicBezTo>
                  <a:pt x="139" y="14"/>
                  <a:pt x="139" y="14"/>
                  <a:pt x="139" y="14"/>
                </a:cubicBezTo>
                <a:cubicBezTo>
                  <a:pt x="103" y="189"/>
                  <a:pt x="103" y="189"/>
                  <a:pt x="103" y="189"/>
                </a:cubicBezTo>
                <a:cubicBezTo>
                  <a:pt x="99" y="212"/>
                  <a:pt x="73" y="232"/>
                  <a:pt x="48" y="232"/>
                </a:cubicBezTo>
                <a:cubicBezTo>
                  <a:pt x="37" y="232"/>
                  <a:pt x="27" y="228"/>
                  <a:pt x="22" y="220"/>
                </a:cubicBezTo>
                <a:close/>
                <a:moveTo>
                  <a:pt x="503" y="495"/>
                </a:moveTo>
                <a:cubicBezTo>
                  <a:pt x="392" y="495"/>
                  <a:pt x="392" y="495"/>
                  <a:pt x="392" y="495"/>
                </a:cubicBezTo>
                <a:cubicBezTo>
                  <a:pt x="392" y="292"/>
                  <a:pt x="392" y="292"/>
                  <a:pt x="392" y="292"/>
                </a:cubicBezTo>
                <a:cubicBezTo>
                  <a:pt x="503" y="292"/>
                  <a:pt x="503" y="292"/>
                  <a:pt x="503" y="292"/>
                </a:cubicBezTo>
                <a:lnTo>
                  <a:pt x="503" y="495"/>
                </a:lnTo>
                <a:close/>
                <a:moveTo>
                  <a:pt x="575" y="495"/>
                </a:moveTo>
                <a:cubicBezTo>
                  <a:pt x="517" y="495"/>
                  <a:pt x="517" y="495"/>
                  <a:pt x="517" y="495"/>
                </a:cubicBezTo>
                <a:cubicBezTo>
                  <a:pt x="517" y="285"/>
                  <a:pt x="517" y="285"/>
                  <a:pt x="517" y="285"/>
                </a:cubicBezTo>
                <a:cubicBezTo>
                  <a:pt x="517" y="282"/>
                  <a:pt x="514" y="278"/>
                  <a:pt x="510" y="278"/>
                </a:cubicBezTo>
                <a:cubicBezTo>
                  <a:pt x="385" y="278"/>
                  <a:pt x="385" y="278"/>
                  <a:pt x="385" y="278"/>
                </a:cubicBezTo>
                <a:cubicBezTo>
                  <a:pt x="381" y="278"/>
                  <a:pt x="378" y="282"/>
                  <a:pt x="378" y="285"/>
                </a:cubicBezTo>
                <a:cubicBezTo>
                  <a:pt x="378" y="495"/>
                  <a:pt x="378" y="495"/>
                  <a:pt x="378" y="495"/>
                </a:cubicBezTo>
                <a:cubicBezTo>
                  <a:pt x="41" y="495"/>
                  <a:pt x="41" y="495"/>
                  <a:pt x="41" y="495"/>
                </a:cubicBezTo>
                <a:cubicBezTo>
                  <a:pt x="41" y="246"/>
                  <a:pt x="41" y="246"/>
                  <a:pt x="41" y="246"/>
                </a:cubicBezTo>
                <a:cubicBezTo>
                  <a:pt x="43" y="246"/>
                  <a:pt x="46" y="246"/>
                  <a:pt x="48" y="246"/>
                </a:cubicBezTo>
                <a:cubicBezTo>
                  <a:pt x="71" y="246"/>
                  <a:pt x="92" y="234"/>
                  <a:pt x="106" y="217"/>
                </a:cubicBezTo>
                <a:cubicBezTo>
                  <a:pt x="107" y="221"/>
                  <a:pt x="110" y="225"/>
                  <a:pt x="113" y="229"/>
                </a:cubicBezTo>
                <a:cubicBezTo>
                  <a:pt x="122" y="240"/>
                  <a:pt x="136" y="246"/>
                  <a:pt x="152" y="246"/>
                </a:cubicBezTo>
                <a:cubicBezTo>
                  <a:pt x="175" y="246"/>
                  <a:pt x="196" y="234"/>
                  <a:pt x="207" y="216"/>
                </a:cubicBezTo>
                <a:cubicBezTo>
                  <a:pt x="209" y="221"/>
                  <a:pt x="212" y="225"/>
                  <a:pt x="215" y="229"/>
                </a:cubicBezTo>
                <a:cubicBezTo>
                  <a:pt x="226" y="240"/>
                  <a:pt x="241" y="246"/>
                  <a:pt x="257" y="246"/>
                </a:cubicBezTo>
                <a:cubicBezTo>
                  <a:pt x="272" y="246"/>
                  <a:pt x="287" y="240"/>
                  <a:pt x="298" y="230"/>
                </a:cubicBezTo>
                <a:cubicBezTo>
                  <a:pt x="302" y="226"/>
                  <a:pt x="306" y="221"/>
                  <a:pt x="308" y="217"/>
                </a:cubicBezTo>
                <a:cubicBezTo>
                  <a:pt x="318" y="234"/>
                  <a:pt x="338" y="246"/>
                  <a:pt x="360" y="246"/>
                </a:cubicBezTo>
                <a:cubicBezTo>
                  <a:pt x="376" y="246"/>
                  <a:pt x="391" y="240"/>
                  <a:pt x="401" y="229"/>
                </a:cubicBezTo>
                <a:cubicBezTo>
                  <a:pt x="405" y="225"/>
                  <a:pt x="407" y="221"/>
                  <a:pt x="410" y="217"/>
                </a:cubicBezTo>
                <a:cubicBezTo>
                  <a:pt x="421" y="234"/>
                  <a:pt x="442" y="246"/>
                  <a:pt x="464" y="246"/>
                </a:cubicBezTo>
                <a:cubicBezTo>
                  <a:pt x="480" y="246"/>
                  <a:pt x="495" y="240"/>
                  <a:pt x="504" y="229"/>
                </a:cubicBezTo>
                <a:cubicBezTo>
                  <a:pt x="507" y="225"/>
                  <a:pt x="509" y="221"/>
                  <a:pt x="511" y="217"/>
                </a:cubicBezTo>
                <a:cubicBezTo>
                  <a:pt x="524" y="234"/>
                  <a:pt x="546" y="246"/>
                  <a:pt x="568" y="246"/>
                </a:cubicBezTo>
                <a:cubicBezTo>
                  <a:pt x="570" y="246"/>
                  <a:pt x="573" y="246"/>
                  <a:pt x="575" y="246"/>
                </a:cubicBezTo>
                <a:lnTo>
                  <a:pt x="575" y="495"/>
                </a:lnTo>
                <a:close/>
                <a:moveTo>
                  <a:pt x="595" y="220"/>
                </a:moveTo>
                <a:cubicBezTo>
                  <a:pt x="589" y="228"/>
                  <a:pt x="579" y="232"/>
                  <a:pt x="568" y="232"/>
                </a:cubicBezTo>
                <a:cubicBezTo>
                  <a:pt x="543" y="232"/>
                  <a:pt x="518" y="212"/>
                  <a:pt x="513" y="189"/>
                </a:cubicBezTo>
                <a:cubicBezTo>
                  <a:pt x="477" y="14"/>
                  <a:pt x="477" y="14"/>
                  <a:pt x="477" y="14"/>
                </a:cubicBezTo>
                <a:cubicBezTo>
                  <a:pt x="544" y="14"/>
                  <a:pt x="544" y="14"/>
                  <a:pt x="544" y="14"/>
                </a:cubicBezTo>
                <a:cubicBezTo>
                  <a:pt x="598" y="192"/>
                  <a:pt x="598" y="192"/>
                  <a:pt x="598" y="192"/>
                </a:cubicBezTo>
                <a:cubicBezTo>
                  <a:pt x="601" y="203"/>
                  <a:pt x="600" y="213"/>
                  <a:pt x="595" y="220"/>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800" dirty="0"/>
          </a:p>
        </p:txBody>
      </p:sp>
      <p:sp>
        <p:nvSpPr>
          <p:cNvPr id="12" name="Title 1"/>
          <p:cNvSpPr>
            <a:spLocks noGrp="1"/>
          </p:cNvSpPr>
          <p:nvPr>
            <p:ph type="title"/>
          </p:nvPr>
        </p:nvSpPr>
        <p:spPr>
          <a:xfrm>
            <a:off x="608727" y="152400"/>
            <a:ext cx="10971371" cy="1066800"/>
          </a:xfrm>
        </p:spPr>
        <p:txBody>
          <a:bodyPr/>
          <a:lstStyle/>
          <a:p>
            <a:pPr algn="ctr"/>
            <a:r>
              <a:rPr lang="es-DO" sz="3200" b="1" dirty="0"/>
              <a:t>RECOMENDACIONES</a:t>
            </a:r>
            <a:endParaRPr lang="en-US" sz="3200" b="1" dirty="0"/>
          </a:p>
        </p:txBody>
      </p:sp>
      <p:sp>
        <p:nvSpPr>
          <p:cNvPr id="2" name="Date Placeholder 1">
            <a:extLst>
              <a:ext uri="{FF2B5EF4-FFF2-40B4-BE49-F238E27FC236}">
                <a16:creationId xmlns:a16="http://schemas.microsoft.com/office/drawing/2014/main" id="{2CE6BFBF-DE35-4E09-AC5C-6CBBDD29998D}"/>
              </a:ext>
            </a:extLst>
          </p:cNvPr>
          <p:cNvSpPr>
            <a:spLocks noGrp="1"/>
          </p:cNvSpPr>
          <p:nvPr>
            <p:ph type="dt" sz="half" idx="10"/>
          </p:nvPr>
        </p:nvSpPr>
        <p:spPr/>
        <p:txBody>
          <a:bodyPr/>
          <a:lstStyle/>
          <a:p>
            <a:r>
              <a:rPr lang="en-US"/>
              <a:t>1/19/2019</a:t>
            </a:r>
            <a:endParaRPr lang="en-US" dirty="0"/>
          </a:p>
        </p:txBody>
      </p:sp>
      <p:sp>
        <p:nvSpPr>
          <p:cNvPr id="5" name="Footer Placeholder 4">
            <a:extLst>
              <a:ext uri="{FF2B5EF4-FFF2-40B4-BE49-F238E27FC236}">
                <a16:creationId xmlns:a16="http://schemas.microsoft.com/office/drawing/2014/main" id="{C80B4FAF-6185-417E-8281-42D58012C295}"/>
              </a:ext>
            </a:extLst>
          </p:cNvPr>
          <p:cNvSpPr>
            <a:spLocks noGrp="1"/>
          </p:cNvSpPr>
          <p:nvPr>
            <p:ph type="ftr" sz="quarter" idx="11"/>
          </p:nvPr>
        </p:nvSpPr>
        <p:spPr/>
        <p:txBody>
          <a:bodyPr/>
          <a:lstStyle/>
          <a:p>
            <a:r>
              <a:rPr lang="es-ES" dirty="0"/>
              <a:t>1er. SIMPOSIO AVSEC</a:t>
            </a:r>
          </a:p>
          <a:p>
            <a:r>
              <a:rPr lang="es-ES" dirty="0"/>
              <a:t>“SEGURIDAD DE LA AVIACIÓN CIVIL EN LA AVIACIÓN GENERAL DE REP. DOM.”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graphicEl>
                                              <a:dgm id="{CCF46950-3CC7-1647-8986-D66AF0C30036}"/>
                                            </p:graphicEl>
                                          </p:spTgt>
                                        </p:tgtEl>
                                        <p:attrNameLst>
                                          <p:attrName>style.visibility</p:attrName>
                                        </p:attrNameLst>
                                      </p:cBhvr>
                                      <p:to>
                                        <p:strVal val="visible"/>
                                      </p:to>
                                    </p:set>
                                    <p:animEffect transition="in" filter="fade">
                                      <p:cBhvr>
                                        <p:cTn id="7" dur="200"/>
                                        <p:tgtEl>
                                          <p:spTgt spid="25">
                                            <p:graphicEl>
                                              <a:dgm id="{CCF46950-3CC7-1647-8986-D66AF0C30036}"/>
                                            </p:graphicEl>
                                          </p:spTgt>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25">
                                            <p:graphicEl>
                                              <a:dgm id="{4869DAB9-E400-284B-BA17-D97171070EA6}"/>
                                            </p:graphicEl>
                                          </p:spTgt>
                                        </p:tgtEl>
                                        <p:attrNameLst>
                                          <p:attrName>style.visibility</p:attrName>
                                        </p:attrNameLst>
                                      </p:cBhvr>
                                      <p:to>
                                        <p:strVal val="visible"/>
                                      </p:to>
                                    </p:set>
                                    <p:animEffect transition="in" filter="fade">
                                      <p:cBhvr>
                                        <p:cTn id="10" dur="200"/>
                                        <p:tgtEl>
                                          <p:spTgt spid="25">
                                            <p:graphicEl>
                                              <a:dgm id="{4869DAB9-E400-284B-BA17-D97171070EA6}"/>
                                            </p:graphicEl>
                                          </p:spTgt>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25">
                                            <p:graphicEl>
                                              <a:dgm id="{02F97DDD-29D8-7341-870C-A0DFF4162F28}"/>
                                            </p:graphicEl>
                                          </p:spTgt>
                                        </p:tgtEl>
                                        <p:attrNameLst>
                                          <p:attrName>style.visibility</p:attrName>
                                        </p:attrNameLst>
                                      </p:cBhvr>
                                      <p:to>
                                        <p:strVal val="visible"/>
                                      </p:to>
                                    </p:set>
                                    <p:animEffect transition="in" filter="fade">
                                      <p:cBhvr>
                                        <p:cTn id="13" dur="200"/>
                                        <p:tgtEl>
                                          <p:spTgt spid="25">
                                            <p:graphicEl>
                                              <a:dgm id="{02F97DDD-29D8-7341-870C-A0DFF4162F28}"/>
                                            </p:graphicEl>
                                          </p:spTgt>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25">
                                            <p:graphicEl>
                                              <a:dgm id="{F28DA34A-3F78-2A49-9D10-DA63C4670857}"/>
                                            </p:graphicEl>
                                          </p:spTgt>
                                        </p:tgtEl>
                                        <p:attrNameLst>
                                          <p:attrName>style.visibility</p:attrName>
                                        </p:attrNameLst>
                                      </p:cBhvr>
                                      <p:to>
                                        <p:strVal val="visible"/>
                                      </p:to>
                                    </p:set>
                                    <p:animEffect transition="in" filter="fade">
                                      <p:cBhvr>
                                        <p:cTn id="16" dur="200"/>
                                        <p:tgtEl>
                                          <p:spTgt spid="25">
                                            <p:graphicEl>
                                              <a:dgm id="{F28DA34A-3F78-2A49-9D10-DA63C4670857}"/>
                                            </p:graphicEl>
                                          </p:spTgt>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25">
                                            <p:graphicEl>
                                              <a:dgm id="{B55C5231-3E17-204C-9BC9-20065CA52065}"/>
                                            </p:graphicEl>
                                          </p:spTgt>
                                        </p:tgtEl>
                                        <p:attrNameLst>
                                          <p:attrName>style.visibility</p:attrName>
                                        </p:attrNameLst>
                                      </p:cBhvr>
                                      <p:to>
                                        <p:strVal val="visible"/>
                                      </p:to>
                                    </p:set>
                                    <p:animEffect transition="in" filter="fade">
                                      <p:cBhvr>
                                        <p:cTn id="19" dur="200"/>
                                        <p:tgtEl>
                                          <p:spTgt spid="25">
                                            <p:graphicEl>
                                              <a:dgm id="{B55C5231-3E17-204C-9BC9-20065CA5206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513012" y="3048000"/>
            <a:ext cx="7315200" cy="2819400"/>
          </a:xfrm>
        </p:spPr>
        <p:txBody>
          <a:bodyPr>
            <a:normAutofit/>
          </a:bodyPr>
          <a:lstStyle/>
          <a:p>
            <a:r>
              <a:rPr lang="es-DO" sz="3600" dirty="0">
                <a:latin typeface="Tahoma" panose="020B0604030504040204" pitchFamily="34" charset="0"/>
                <a:ea typeface="Tahoma" panose="020B0604030504040204" pitchFamily="34" charset="0"/>
                <a:cs typeface="Tahoma" panose="020B0604030504040204" pitchFamily="34" charset="0"/>
              </a:rPr>
              <a:t>RETOS Y BENEFICIOS DE LA AVIACIÓN GENERAL EN LA REPÚBLICA DOMINICANA</a:t>
            </a:r>
            <a:endParaRPr lang="es-DO" sz="1600" dirty="0"/>
          </a:p>
        </p:txBody>
      </p:sp>
      <p:sp>
        <p:nvSpPr>
          <p:cNvPr id="8" name="Slide Number Placeholder 7"/>
          <p:cNvSpPr>
            <a:spLocks noGrp="1"/>
          </p:cNvSpPr>
          <p:nvPr>
            <p:ph type="sldNum" sz="quarter" idx="12"/>
          </p:nvPr>
        </p:nvSpPr>
        <p:spPr/>
        <p:txBody>
          <a:bodyPr/>
          <a:lstStyle/>
          <a:p>
            <a:fld id="{A3F31473-23EB-4724-8B59-FE6D21D89FA4}" type="slidenum">
              <a:rPr lang="en-US" smtClean="0"/>
              <a:pPr/>
              <a:t>2</a:t>
            </a:fld>
            <a:endParaRPr lang="en-US" dirty="0"/>
          </a:p>
        </p:txBody>
      </p:sp>
      <p:pic>
        <p:nvPicPr>
          <p:cNvPr id="1029" name="Picture 5" descr="Imagen relacionada"/>
          <p:cNvPicPr>
            <a:picLocks noChangeAspect="1" noChangeArrowheads="1"/>
          </p:cNvPicPr>
          <p:nvPr/>
        </p:nvPicPr>
        <p:blipFill>
          <a:blip r:embed="rId3"/>
          <a:srcRect/>
          <a:stretch>
            <a:fillRect/>
          </a:stretch>
        </p:blipFill>
        <p:spPr bwMode="auto">
          <a:xfrm>
            <a:off x="6399212" y="685800"/>
            <a:ext cx="2514600" cy="1167154"/>
          </a:xfrm>
          <a:prstGeom prst="rect">
            <a:avLst/>
          </a:prstGeom>
          <a:noFill/>
        </p:spPr>
      </p:pic>
      <p:pic>
        <p:nvPicPr>
          <p:cNvPr id="1030" name="Picture 6" descr="C:\Users\Carlos Minaya\Desktop\logo romana.gif"/>
          <p:cNvPicPr>
            <a:picLocks noChangeAspect="1" noChangeArrowheads="1"/>
          </p:cNvPicPr>
          <p:nvPr/>
        </p:nvPicPr>
        <p:blipFill>
          <a:blip r:embed="rId4"/>
          <a:srcRect/>
          <a:stretch>
            <a:fillRect/>
          </a:stretch>
        </p:blipFill>
        <p:spPr bwMode="auto">
          <a:xfrm>
            <a:off x="9142412" y="685800"/>
            <a:ext cx="2438400" cy="1231153"/>
          </a:xfrm>
          <a:prstGeom prst="rect">
            <a:avLst/>
          </a:prstGeom>
          <a:noFill/>
        </p:spPr>
      </p:pic>
      <p:pic>
        <p:nvPicPr>
          <p:cNvPr id="22532" name="Picture 4" descr="Resultado de imagen para aeropuerto punta cana logo"/>
          <p:cNvPicPr>
            <a:picLocks noChangeAspect="1" noChangeArrowheads="1"/>
          </p:cNvPicPr>
          <p:nvPr/>
        </p:nvPicPr>
        <p:blipFill>
          <a:blip r:embed="rId5"/>
          <a:srcRect/>
          <a:stretch>
            <a:fillRect/>
          </a:stretch>
        </p:blipFill>
        <p:spPr bwMode="auto">
          <a:xfrm>
            <a:off x="684212" y="457200"/>
            <a:ext cx="2819400" cy="1541402"/>
          </a:xfrm>
          <a:prstGeom prst="rect">
            <a:avLst/>
          </a:prstGeom>
          <a:noFill/>
        </p:spPr>
      </p:pic>
      <p:sp>
        <p:nvSpPr>
          <p:cNvPr id="9" name="TextBox 8"/>
          <p:cNvSpPr txBox="1"/>
          <p:nvPr/>
        </p:nvSpPr>
        <p:spPr>
          <a:xfrm>
            <a:off x="9599612" y="2057400"/>
            <a:ext cx="2133600" cy="246221"/>
          </a:xfrm>
          <a:prstGeom prst="rect">
            <a:avLst/>
          </a:prstGeom>
          <a:noFill/>
        </p:spPr>
        <p:txBody>
          <a:bodyPr wrap="square" rtlCol="0">
            <a:spAutoFit/>
          </a:bodyPr>
          <a:lstStyle/>
          <a:p>
            <a:r>
              <a:rPr lang="es-DO" sz="1000" dirty="0"/>
              <a:t>El orden esta por flujo de pasajeros</a:t>
            </a:r>
          </a:p>
        </p:txBody>
      </p:sp>
      <p:sp>
        <p:nvSpPr>
          <p:cNvPr id="2" name="Date Placeholder 1">
            <a:extLst>
              <a:ext uri="{FF2B5EF4-FFF2-40B4-BE49-F238E27FC236}">
                <a16:creationId xmlns:a16="http://schemas.microsoft.com/office/drawing/2014/main" id="{F706A374-3733-4AB1-8C5D-56BA6F4E1828}"/>
              </a:ext>
            </a:extLst>
          </p:cNvPr>
          <p:cNvSpPr>
            <a:spLocks noGrp="1"/>
          </p:cNvSpPr>
          <p:nvPr>
            <p:ph type="dt" sz="half" idx="10"/>
          </p:nvPr>
        </p:nvSpPr>
        <p:spPr/>
        <p:txBody>
          <a:bodyPr/>
          <a:lstStyle/>
          <a:p>
            <a:r>
              <a:rPr lang="en-US"/>
              <a:t>1/19/2019</a:t>
            </a:r>
            <a:endParaRPr lang="en-US" dirty="0"/>
          </a:p>
        </p:txBody>
      </p:sp>
      <p:sp>
        <p:nvSpPr>
          <p:cNvPr id="3" name="Footer Placeholder 2">
            <a:extLst>
              <a:ext uri="{FF2B5EF4-FFF2-40B4-BE49-F238E27FC236}">
                <a16:creationId xmlns:a16="http://schemas.microsoft.com/office/drawing/2014/main" id="{8A97ACA6-7012-47AC-BC1C-836FF03146B0}"/>
              </a:ext>
            </a:extLst>
          </p:cNvPr>
          <p:cNvSpPr>
            <a:spLocks noGrp="1"/>
          </p:cNvSpPr>
          <p:nvPr>
            <p:ph type="ftr" sz="quarter" idx="11"/>
          </p:nvPr>
        </p:nvSpPr>
        <p:spPr/>
        <p:txBody>
          <a:bodyPr/>
          <a:lstStyle/>
          <a:p>
            <a:r>
              <a:rPr lang="es-ES" dirty="0"/>
              <a:t>1er. SIMPOSIO AVSEC</a:t>
            </a:r>
          </a:p>
          <a:p>
            <a:r>
              <a:rPr lang="es-ES" dirty="0"/>
              <a:t>“SEGURIDAD DE LA AVIACIÓN CIVIL EN LA AVIACIÓN GENERAL DE REP. DOM.”</a:t>
            </a:r>
          </a:p>
        </p:txBody>
      </p:sp>
      <p:pic>
        <p:nvPicPr>
          <p:cNvPr id="15" name="Picture 4" descr="Imagen relacionada"/>
          <p:cNvPicPr>
            <a:picLocks noChangeAspect="1" noChangeArrowheads="1"/>
          </p:cNvPicPr>
          <p:nvPr/>
        </p:nvPicPr>
        <p:blipFill>
          <a:blip r:embed="rId6"/>
          <a:srcRect l="9524" r="6667" b="10791"/>
          <a:stretch>
            <a:fillRect/>
          </a:stretch>
        </p:blipFill>
        <p:spPr bwMode="auto">
          <a:xfrm>
            <a:off x="4319373" y="381000"/>
            <a:ext cx="1851239" cy="1382771"/>
          </a:xfrm>
          <a:prstGeom prst="rect">
            <a:avLst/>
          </a:prstGeom>
          <a:noFill/>
        </p:spPr>
      </p:pic>
      <p:pic>
        <p:nvPicPr>
          <p:cNvPr id="16" name="Picture 1" descr="Description: cid:image002.png@01D1DC3F.14EE31A0"/>
          <p:cNvPicPr>
            <a:picLocks noChangeAspect="1" noChangeArrowheads="1"/>
          </p:cNvPicPr>
          <p:nvPr/>
        </p:nvPicPr>
        <p:blipFill>
          <a:blip r:embed="rId7"/>
          <a:srcRect/>
          <a:stretch>
            <a:fillRect/>
          </a:stretch>
        </p:blipFill>
        <p:spPr bwMode="auto">
          <a:xfrm>
            <a:off x="4189412" y="1668462"/>
            <a:ext cx="1096963" cy="46513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228600"/>
            <a:ext cx="10896600" cy="6400800"/>
          </a:xfrm>
        </p:spPr>
        <p:txBody>
          <a:bodyPr>
            <a:normAutofit fontScale="90000"/>
          </a:bodyPr>
          <a:lstStyle/>
          <a:p>
            <a:pPr algn="l">
              <a:lnSpc>
                <a:spcPct val="150000"/>
              </a:lnSpc>
            </a:pPr>
            <a:r>
              <a:rPr lang="es-ES" sz="2700" b="1" dirty="0">
                <a:latin typeface="Tahoma" pitchFamily="34" charset="0"/>
                <a:cs typeface="Tahoma" pitchFamily="34" charset="0"/>
              </a:rPr>
              <a:t>2) IMPLEMENTACIÓN DE PROCEDIMIENTOS PARA LA AVIACIÓN GENERAL</a:t>
            </a:r>
            <a:br>
              <a:rPr lang="es-ES" sz="2700" dirty="0">
                <a:latin typeface="Tahoma" pitchFamily="34" charset="0"/>
                <a:cs typeface="Tahoma" pitchFamily="34" charset="0"/>
              </a:rPr>
            </a:br>
            <a:r>
              <a:rPr lang="es-ES" sz="2200" dirty="0">
                <a:latin typeface="Tahoma" pitchFamily="34" charset="0"/>
                <a:cs typeface="Tahoma" pitchFamily="34" charset="0"/>
              </a:rPr>
              <a:t>Creación de un documento que puede ser un apéndice al PNSAC, donde se establezcan los procedimientos para la Aviación General.</a:t>
            </a:r>
            <a:br>
              <a:rPr lang="es-ES" sz="2200" dirty="0">
                <a:latin typeface="Tahoma" pitchFamily="34" charset="0"/>
                <a:cs typeface="Tahoma" pitchFamily="34" charset="0"/>
              </a:rPr>
            </a:br>
            <a:r>
              <a:rPr lang="es-ES" sz="2200" b="1" dirty="0">
                <a:latin typeface="Tahoma" pitchFamily="34" charset="0"/>
                <a:cs typeface="Tahoma" pitchFamily="34" charset="0"/>
              </a:rPr>
              <a:t>Por ejemplo: </a:t>
            </a:r>
            <a:br>
              <a:rPr lang="es-ES" sz="2200" dirty="0">
                <a:latin typeface="Tahoma" pitchFamily="34" charset="0"/>
                <a:cs typeface="Tahoma" pitchFamily="34" charset="0"/>
              </a:rPr>
            </a:br>
            <a:r>
              <a:rPr lang="es-ES" sz="2200" dirty="0">
                <a:latin typeface="Tahoma" pitchFamily="34" charset="0"/>
                <a:cs typeface="Tahoma" pitchFamily="34" charset="0"/>
              </a:rPr>
              <a:t>*Diferencia de lista artículos restringidos,</a:t>
            </a:r>
            <a:br>
              <a:rPr lang="es-ES" sz="2200" dirty="0">
                <a:latin typeface="Tahoma" pitchFamily="34" charset="0"/>
                <a:cs typeface="Tahoma" pitchFamily="34" charset="0"/>
              </a:rPr>
            </a:br>
            <a:r>
              <a:rPr lang="es-ES" sz="2200" dirty="0">
                <a:latin typeface="Tahoma" pitchFamily="34" charset="0"/>
                <a:cs typeface="Tahoma" pitchFamily="34" charset="0"/>
              </a:rPr>
              <a:t>*Acceso para las diferentes categorías (escuela, aeroclub, AG local, AG internacional)</a:t>
            </a:r>
            <a:br>
              <a:rPr lang="es-ES" sz="2200" dirty="0">
                <a:latin typeface="Tahoma" pitchFamily="34" charset="0"/>
                <a:cs typeface="Tahoma" pitchFamily="34" charset="0"/>
              </a:rPr>
            </a:br>
            <a:r>
              <a:rPr lang="es-ES" sz="2200" dirty="0">
                <a:latin typeface="Tahoma" pitchFamily="34" charset="0"/>
                <a:cs typeface="Tahoma" pitchFamily="34" charset="0"/>
              </a:rPr>
              <a:t>*Formularios (</a:t>
            </a:r>
            <a:r>
              <a:rPr lang="es-ES_tradnl" sz="2200" dirty="0">
                <a:latin typeface="Tahoma" pitchFamily="34" charset="0"/>
                <a:cs typeface="Tahoma" pitchFamily="34" charset="0"/>
              </a:rPr>
              <a:t>formulario No. 27 (Registro de Pilotos y Pasajeros de Vuelos Locales</a:t>
            </a:r>
            <a:r>
              <a:rPr lang="es-ES" sz="2200" dirty="0">
                <a:latin typeface="Tahoma" pitchFamily="34" charset="0"/>
                <a:cs typeface="Tahoma" pitchFamily="34" charset="0"/>
              </a:rPr>
              <a:t>)</a:t>
            </a:r>
            <a:br>
              <a:rPr lang="es-ES" sz="2200" dirty="0">
                <a:latin typeface="Tahoma" pitchFamily="34" charset="0"/>
                <a:cs typeface="Tahoma" pitchFamily="34" charset="0"/>
              </a:rPr>
            </a:br>
            <a:r>
              <a:rPr lang="es-ES" sz="2200" dirty="0">
                <a:latin typeface="Tahoma" pitchFamily="34" charset="0"/>
                <a:cs typeface="Tahoma" pitchFamily="34" charset="0"/>
              </a:rPr>
              <a:t>*Paradas técnicas (abastecimiento de combustible, emergencias), </a:t>
            </a:r>
            <a:br>
              <a:rPr lang="es-ES" sz="2200" dirty="0">
                <a:latin typeface="Tahoma" pitchFamily="34" charset="0"/>
                <a:cs typeface="Tahoma" pitchFamily="34" charset="0"/>
              </a:rPr>
            </a:br>
            <a:r>
              <a:rPr lang="es-ES" sz="2200" dirty="0">
                <a:latin typeface="Tahoma" pitchFamily="34" charset="0"/>
                <a:cs typeface="Tahoma" pitchFamily="34" charset="0"/>
              </a:rPr>
              <a:t>*Personal armado, (aviación general local)</a:t>
            </a:r>
            <a:br>
              <a:rPr lang="es-ES" sz="2200" dirty="0">
                <a:latin typeface="Tahoma" pitchFamily="34" charset="0"/>
                <a:cs typeface="Tahoma" pitchFamily="34" charset="0"/>
              </a:rPr>
            </a:br>
            <a:r>
              <a:rPr lang="es-ES" sz="2200" dirty="0">
                <a:latin typeface="Tahoma" pitchFamily="34" charset="0"/>
                <a:cs typeface="Tahoma" pitchFamily="34" charset="0"/>
              </a:rPr>
              <a:t>*Traslado de Paciente en AG internacional o Local</a:t>
            </a:r>
            <a:br>
              <a:rPr lang="es-ES" sz="2200" dirty="0">
                <a:latin typeface="Tahoma" pitchFamily="34" charset="0"/>
                <a:cs typeface="Tahoma" pitchFamily="34" charset="0"/>
              </a:rPr>
            </a:br>
            <a:r>
              <a:rPr lang="es-ES" sz="2200" dirty="0">
                <a:latin typeface="Tahoma" pitchFamily="34" charset="0"/>
                <a:cs typeface="Tahoma" pitchFamily="34" charset="0"/>
              </a:rPr>
              <a:t>*Trasporte de artículos AG local (comestible, mascotas, etc.) </a:t>
            </a:r>
            <a:br>
              <a:rPr lang="es-ES" sz="2200" dirty="0">
                <a:latin typeface="Tahoma" pitchFamily="34" charset="0"/>
                <a:cs typeface="Tahoma" pitchFamily="34" charset="0"/>
              </a:rPr>
            </a:br>
            <a:r>
              <a:rPr lang="es-ES" sz="2200" dirty="0">
                <a:solidFill>
                  <a:srgbClr val="C00000"/>
                </a:solidFill>
                <a:latin typeface="Tahoma" pitchFamily="34" charset="0"/>
                <a:cs typeface="Tahoma" pitchFamily="34" charset="0"/>
              </a:rPr>
              <a:t>En la actualidad por instrucción del CONASAC se está revisando el PNSAC 6ta edición, siendo esto una oportunidad para incluir dichos procedimientos.</a:t>
            </a:r>
            <a:endParaRPr lang="en-US" sz="2200" dirty="0">
              <a:solidFill>
                <a:srgbClr val="C00000"/>
              </a:solidFill>
            </a:endParaRPr>
          </a:p>
        </p:txBody>
      </p:sp>
      <p:sp>
        <p:nvSpPr>
          <p:cNvPr id="3" name="Slide Number Placeholder 2"/>
          <p:cNvSpPr>
            <a:spLocks noGrp="1"/>
          </p:cNvSpPr>
          <p:nvPr>
            <p:ph type="sldNum" sz="quarter" idx="12"/>
          </p:nvPr>
        </p:nvSpPr>
        <p:spPr/>
        <p:txBody>
          <a:bodyPr/>
          <a:lstStyle/>
          <a:p>
            <a:fld id="{A3F31473-23EB-4724-8B59-FE6D21D89FA4}" type="slidenum">
              <a:rPr lang="en-US" smtClean="0"/>
              <a:pPr/>
              <a:t>20</a:t>
            </a:fld>
            <a:endParaRPr lang="en-US" dirty="0"/>
          </a:p>
        </p:txBody>
      </p:sp>
      <p:sp>
        <p:nvSpPr>
          <p:cNvPr id="6" name="Oval 36"/>
          <p:cNvSpPr>
            <a:spLocks noChangeArrowheads="1"/>
          </p:cNvSpPr>
          <p:nvPr/>
        </p:nvSpPr>
        <p:spPr bwMode="auto">
          <a:xfrm>
            <a:off x="306082" y="381000"/>
            <a:ext cx="781754" cy="68580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19"/>
          <p:cNvSpPr>
            <a:spLocks noEditPoints="1"/>
          </p:cNvSpPr>
          <p:nvPr/>
        </p:nvSpPr>
        <p:spPr bwMode="auto">
          <a:xfrm>
            <a:off x="531812" y="533400"/>
            <a:ext cx="373832" cy="320040"/>
          </a:xfrm>
          <a:custGeom>
            <a:avLst/>
            <a:gdLst>
              <a:gd name="T0" fmla="*/ 129 w 540"/>
              <a:gd name="T1" fmla="*/ 0 h 493"/>
              <a:gd name="T2" fmla="*/ 84 w 540"/>
              <a:gd name="T3" fmla="*/ 82 h 493"/>
              <a:gd name="T4" fmla="*/ 0 w 540"/>
              <a:gd name="T5" fmla="*/ 127 h 493"/>
              <a:gd name="T6" fmla="*/ 49 w 540"/>
              <a:gd name="T7" fmla="*/ 493 h 493"/>
              <a:gd name="T8" fmla="*/ 540 w 540"/>
              <a:gd name="T9" fmla="*/ 449 h 493"/>
              <a:gd name="T10" fmla="*/ 495 w 540"/>
              <a:gd name="T11" fmla="*/ 0 h 493"/>
              <a:gd name="T12" fmla="*/ 14 w 540"/>
              <a:gd name="T13" fmla="*/ 127 h 493"/>
              <a:gd name="T14" fmla="*/ 84 w 540"/>
              <a:gd name="T15" fmla="*/ 96 h 493"/>
              <a:gd name="T16" fmla="*/ 49 w 540"/>
              <a:gd name="T17" fmla="*/ 479 h 493"/>
              <a:gd name="T18" fmla="*/ 526 w 540"/>
              <a:gd name="T19" fmla="*/ 449 h 493"/>
              <a:gd name="T20" fmla="*/ 84 w 540"/>
              <a:gd name="T21" fmla="*/ 479 h 493"/>
              <a:gd name="T22" fmla="*/ 98 w 540"/>
              <a:gd name="T23" fmla="*/ 44 h 493"/>
              <a:gd name="T24" fmla="*/ 495 w 540"/>
              <a:gd name="T25" fmla="*/ 14 h 493"/>
              <a:gd name="T26" fmla="*/ 526 w 540"/>
              <a:gd name="T27" fmla="*/ 449 h 493"/>
              <a:gd name="T28" fmla="*/ 289 w 540"/>
              <a:gd name="T29" fmla="*/ 107 h 493"/>
              <a:gd name="T30" fmla="*/ 163 w 540"/>
              <a:gd name="T31" fmla="*/ 100 h 493"/>
              <a:gd name="T32" fmla="*/ 289 w 540"/>
              <a:gd name="T33" fmla="*/ 93 h 493"/>
              <a:gd name="T34" fmla="*/ 464 w 540"/>
              <a:gd name="T35" fmla="*/ 100 h 493"/>
              <a:gd name="T36" fmla="*/ 338 w 540"/>
              <a:gd name="T37" fmla="*/ 107 h 493"/>
              <a:gd name="T38" fmla="*/ 338 w 540"/>
              <a:gd name="T39" fmla="*/ 93 h 493"/>
              <a:gd name="T40" fmla="*/ 464 w 540"/>
              <a:gd name="T41" fmla="*/ 100 h 493"/>
              <a:gd name="T42" fmla="*/ 289 w 540"/>
              <a:gd name="T43" fmla="*/ 195 h 493"/>
              <a:gd name="T44" fmla="*/ 163 w 540"/>
              <a:gd name="T45" fmla="*/ 188 h 493"/>
              <a:gd name="T46" fmla="*/ 289 w 540"/>
              <a:gd name="T47" fmla="*/ 181 h 493"/>
              <a:gd name="T48" fmla="*/ 296 w 540"/>
              <a:gd name="T49" fmla="*/ 276 h 493"/>
              <a:gd name="T50" fmla="*/ 170 w 540"/>
              <a:gd name="T51" fmla="*/ 283 h 493"/>
              <a:gd name="T52" fmla="*/ 170 w 540"/>
              <a:gd name="T53" fmla="*/ 269 h 493"/>
              <a:gd name="T54" fmla="*/ 296 w 540"/>
              <a:gd name="T55" fmla="*/ 276 h 493"/>
              <a:gd name="T56" fmla="*/ 289 w 540"/>
              <a:gd name="T57" fmla="*/ 371 h 493"/>
              <a:gd name="T58" fmla="*/ 163 w 540"/>
              <a:gd name="T59" fmla="*/ 364 h 493"/>
              <a:gd name="T60" fmla="*/ 289 w 540"/>
              <a:gd name="T61" fmla="*/ 357 h 493"/>
              <a:gd name="T62" fmla="*/ 457 w 540"/>
              <a:gd name="T63" fmla="*/ 181 h 493"/>
              <a:gd name="T64" fmla="*/ 331 w 540"/>
              <a:gd name="T65" fmla="*/ 188 h 493"/>
              <a:gd name="T66" fmla="*/ 338 w 540"/>
              <a:gd name="T67" fmla="*/ 371 h 493"/>
              <a:gd name="T68" fmla="*/ 464 w 540"/>
              <a:gd name="T69" fmla="*/ 364 h 493"/>
              <a:gd name="T70" fmla="*/ 457 w 540"/>
              <a:gd name="T71" fmla="*/ 181 h 493"/>
              <a:gd name="T72" fmla="*/ 345 w 540"/>
              <a:gd name="T73" fmla="*/ 357 h 493"/>
              <a:gd name="T74" fmla="*/ 450 w 540"/>
              <a:gd name="T75" fmla="*/ 195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0" h="493">
                <a:moveTo>
                  <a:pt x="495" y="0"/>
                </a:moveTo>
                <a:cubicBezTo>
                  <a:pt x="129" y="0"/>
                  <a:pt x="129" y="0"/>
                  <a:pt x="129" y="0"/>
                </a:cubicBezTo>
                <a:cubicBezTo>
                  <a:pt x="104" y="0"/>
                  <a:pt x="84" y="20"/>
                  <a:pt x="84" y="44"/>
                </a:cubicBezTo>
                <a:cubicBezTo>
                  <a:pt x="84" y="82"/>
                  <a:pt x="84" y="82"/>
                  <a:pt x="84" y="82"/>
                </a:cubicBezTo>
                <a:cubicBezTo>
                  <a:pt x="45" y="82"/>
                  <a:pt x="45" y="82"/>
                  <a:pt x="45" y="82"/>
                </a:cubicBezTo>
                <a:cubicBezTo>
                  <a:pt x="20" y="82"/>
                  <a:pt x="0" y="102"/>
                  <a:pt x="0" y="127"/>
                </a:cubicBezTo>
                <a:cubicBezTo>
                  <a:pt x="0" y="449"/>
                  <a:pt x="0" y="449"/>
                  <a:pt x="0" y="449"/>
                </a:cubicBezTo>
                <a:cubicBezTo>
                  <a:pt x="0" y="472"/>
                  <a:pt x="23" y="493"/>
                  <a:pt x="49" y="493"/>
                </a:cubicBezTo>
                <a:cubicBezTo>
                  <a:pt x="495" y="493"/>
                  <a:pt x="495" y="493"/>
                  <a:pt x="495" y="493"/>
                </a:cubicBezTo>
                <a:cubicBezTo>
                  <a:pt x="520" y="493"/>
                  <a:pt x="540" y="473"/>
                  <a:pt x="540" y="449"/>
                </a:cubicBezTo>
                <a:cubicBezTo>
                  <a:pt x="540" y="44"/>
                  <a:pt x="540" y="44"/>
                  <a:pt x="540" y="44"/>
                </a:cubicBezTo>
                <a:cubicBezTo>
                  <a:pt x="540" y="20"/>
                  <a:pt x="520" y="0"/>
                  <a:pt x="495" y="0"/>
                </a:cubicBezTo>
                <a:close/>
                <a:moveTo>
                  <a:pt x="14" y="449"/>
                </a:moveTo>
                <a:cubicBezTo>
                  <a:pt x="14" y="127"/>
                  <a:pt x="14" y="127"/>
                  <a:pt x="14" y="127"/>
                </a:cubicBezTo>
                <a:cubicBezTo>
                  <a:pt x="14" y="110"/>
                  <a:pt x="28" y="96"/>
                  <a:pt x="45" y="96"/>
                </a:cubicBezTo>
                <a:cubicBezTo>
                  <a:pt x="84" y="96"/>
                  <a:pt x="84" y="96"/>
                  <a:pt x="84" y="96"/>
                </a:cubicBezTo>
                <a:cubicBezTo>
                  <a:pt x="84" y="449"/>
                  <a:pt x="84" y="449"/>
                  <a:pt x="84" y="449"/>
                </a:cubicBezTo>
                <a:cubicBezTo>
                  <a:pt x="84" y="465"/>
                  <a:pt x="67" y="479"/>
                  <a:pt x="49" y="479"/>
                </a:cubicBezTo>
                <a:cubicBezTo>
                  <a:pt x="32" y="479"/>
                  <a:pt x="14" y="466"/>
                  <a:pt x="14" y="449"/>
                </a:cubicBezTo>
                <a:close/>
                <a:moveTo>
                  <a:pt x="526" y="449"/>
                </a:moveTo>
                <a:cubicBezTo>
                  <a:pt x="526" y="465"/>
                  <a:pt x="512" y="479"/>
                  <a:pt x="495" y="479"/>
                </a:cubicBezTo>
                <a:cubicBezTo>
                  <a:pt x="84" y="479"/>
                  <a:pt x="84" y="479"/>
                  <a:pt x="84" y="479"/>
                </a:cubicBezTo>
                <a:cubicBezTo>
                  <a:pt x="93" y="471"/>
                  <a:pt x="98" y="460"/>
                  <a:pt x="98" y="449"/>
                </a:cubicBezTo>
                <a:cubicBezTo>
                  <a:pt x="98" y="44"/>
                  <a:pt x="98" y="44"/>
                  <a:pt x="98" y="44"/>
                </a:cubicBezTo>
                <a:cubicBezTo>
                  <a:pt x="98" y="27"/>
                  <a:pt x="112" y="14"/>
                  <a:pt x="129" y="14"/>
                </a:cubicBezTo>
                <a:cubicBezTo>
                  <a:pt x="495" y="14"/>
                  <a:pt x="495" y="14"/>
                  <a:pt x="495" y="14"/>
                </a:cubicBezTo>
                <a:cubicBezTo>
                  <a:pt x="512" y="14"/>
                  <a:pt x="526" y="27"/>
                  <a:pt x="526" y="44"/>
                </a:cubicBezTo>
                <a:lnTo>
                  <a:pt x="526" y="449"/>
                </a:lnTo>
                <a:close/>
                <a:moveTo>
                  <a:pt x="296" y="100"/>
                </a:moveTo>
                <a:cubicBezTo>
                  <a:pt x="296" y="104"/>
                  <a:pt x="293" y="107"/>
                  <a:pt x="289" y="107"/>
                </a:cubicBezTo>
                <a:cubicBezTo>
                  <a:pt x="170" y="107"/>
                  <a:pt x="170" y="107"/>
                  <a:pt x="170" y="107"/>
                </a:cubicBezTo>
                <a:cubicBezTo>
                  <a:pt x="166" y="107"/>
                  <a:pt x="163" y="104"/>
                  <a:pt x="163" y="100"/>
                </a:cubicBezTo>
                <a:cubicBezTo>
                  <a:pt x="163" y="96"/>
                  <a:pt x="166" y="93"/>
                  <a:pt x="170" y="93"/>
                </a:cubicBezTo>
                <a:cubicBezTo>
                  <a:pt x="289" y="93"/>
                  <a:pt x="289" y="93"/>
                  <a:pt x="289" y="93"/>
                </a:cubicBezTo>
                <a:cubicBezTo>
                  <a:pt x="293" y="93"/>
                  <a:pt x="296" y="96"/>
                  <a:pt x="296" y="100"/>
                </a:cubicBezTo>
                <a:close/>
                <a:moveTo>
                  <a:pt x="464" y="100"/>
                </a:moveTo>
                <a:cubicBezTo>
                  <a:pt x="464" y="104"/>
                  <a:pt x="461" y="107"/>
                  <a:pt x="457" y="107"/>
                </a:cubicBezTo>
                <a:cubicBezTo>
                  <a:pt x="338" y="107"/>
                  <a:pt x="338" y="107"/>
                  <a:pt x="338" y="107"/>
                </a:cubicBezTo>
                <a:cubicBezTo>
                  <a:pt x="335" y="107"/>
                  <a:pt x="331" y="104"/>
                  <a:pt x="331" y="100"/>
                </a:cubicBezTo>
                <a:cubicBezTo>
                  <a:pt x="331" y="96"/>
                  <a:pt x="335" y="93"/>
                  <a:pt x="338" y="93"/>
                </a:cubicBezTo>
                <a:cubicBezTo>
                  <a:pt x="457" y="93"/>
                  <a:pt x="457" y="93"/>
                  <a:pt x="457" y="93"/>
                </a:cubicBezTo>
                <a:cubicBezTo>
                  <a:pt x="461" y="93"/>
                  <a:pt x="464" y="96"/>
                  <a:pt x="464" y="100"/>
                </a:cubicBezTo>
                <a:close/>
                <a:moveTo>
                  <a:pt x="296" y="188"/>
                </a:moveTo>
                <a:cubicBezTo>
                  <a:pt x="296" y="192"/>
                  <a:pt x="293" y="195"/>
                  <a:pt x="289" y="195"/>
                </a:cubicBezTo>
                <a:cubicBezTo>
                  <a:pt x="170" y="195"/>
                  <a:pt x="170" y="195"/>
                  <a:pt x="170" y="195"/>
                </a:cubicBezTo>
                <a:cubicBezTo>
                  <a:pt x="166" y="195"/>
                  <a:pt x="163" y="192"/>
                  <a:pt x="163" y="188"/>
                </a:cubicBezTo>
                <a:cubicBezTo>
                  <a:pt x="163" y="184"/>
                  <a:pt x="166" y="181"/>
                  <a:pt x="170" y="181"/>
                </a:cubicBezTo>
                <a:cubicBezTo>
                  <a:pt x="289" y="181"/>
                  <a:pt x="289" y="181"/>
                  <a:pt x="289" y="181"/>
                </a:cubicBezTo>
                <a:cubicBezTo>
                  <a:pt x="293" y="181"/>
                  <a:pt x="296" y="184"/>
                  <a:pt x="296" y="188"/>
                </a:cubicBezTo>
                <a:close/>
                <a:moveTo>
                  <a:pt x="296" y="276"/>
                </a:moveTo>
                <a:cubicBezTo>
                  <a:pt x="296" y="280"/>
                  <a:pt x="293" y="283"/>
                  <a:pt x="289" y="283"/>
                </a:cubicBezTo>
                <a:cubicBezTo>
                  <a:pt x="170" y="283"/>
                  <a:pt x="170" y="283"/>
                  <a:pt x="170" y="283"/>
                </a:cubicBezTo>
                <a:cubicBezTo>
                  <a:pt x="166" y="283"/>
                  <a:pt x="163" y="280"/>
                  <a:pt x="163" y="276"/>
                </a:cubicBezTo>
                <a:cubicBezTo>
                  <a:pt x="163" y="272"/>
                  <a:pt x="166" y="269"/>
                  <a:pt x="170" y="269"/>
                </a:cubicBezTo>
                <a:cubicBezTo>
                  <a:pt x="289" y="269"/>
                  <a:pt x="289" y="269"/>
                  <a:pt x="289" y="269"/>
                </a:cubicBezTo>
                <a:cubicBezTo>
                  <a:pt x="293" y="269"/>
                  <a:pt x="296" y="272"/>
                  <a:pt x="296" y="276"/>
                </a:cubicBezTo>
                <a:close/>
                <a:moveTo>
                  <a:pt x="296" y="364"/>
                </a:moveTo>
                <a:cubicBezTo>
                  <a:pt x="296" y="367"/>
                  <a:pt x="293" y="371"/>
                  <a:pt x="289" y="371"/>
                </a:cubicBezTo>
                <a:cubicBezTo>
                  <a:pt x="170" y="371"/>
                  <a:pt x="170" y="371"/>
                  <a:pt x="170" y="371"/>
                </a:cubicBezTo>
                <a:cubicBezTo>
                  <a:pt x="166" y="371"/>
                  <a:pt x="163" y="367"/>
                  <a:pt x="163" y="364"/>
                </a:cubicBezTo>
                <a:cubicBezTo>
                  <a:pt x="163" y="360"/>
                  <a:pt x="166" y="357"/>
                  <a:pt x="170" y="357"/>
                </a:cubicBezTo>
                <a:cubicBezTo>
                  <a:pt x="289" y="357"/>
                  <a:pt x="289" y="357"/>
                  <a:pt x="289" y="357"/>
                </a:cubicBezTo>
                <a:cubicBezTo>
                  <a:pt x="293" y="357"/>
                  <a:pt x="296" y="360"/>
                  <a:pt x="296" y="364"/>
                </a:cubicBezTo>
                <a:close/>
                <a:moveTo>
                  <a:pt x="457" y="181"/>
                </a:moveTo>
                <a:cubicBezTo>
                  <a:pt x="338" y="181"/>
                  <a:pt x="338" y="181"/>
                  <a:pt x="338" y="181"/>
                </a:cubicBezTo>
                <a:cubicBezTo>
                  <a:pt x="335" y="181"/>
                  <a:pt x="331" y="184"/>
                  <a:pt x="331" y="188"/>
                </a:cubicBezTo>
                <a:cubicBezTo>
                  <a:pt x="331" y="364"/>
                  <a:pt x="331" y="364"/>
                  <a:pt x="331" y="364"/>
                </a:cubicBezTo>
                <a:cubicBezTo>
                  <a:pt x="331" y="367"/>
                  <a:pt x="335" y="371"/>
                  <a:pt x="338" y="371"/>
                </a:cubicBezTo>
                <a:cubicBezTo>
                  <a:pt x="457" y="371"/>
                  <a:pt x="457" y="371"/>
                  <a:pt x="457" y="371"/>
                </a:cubicBezTo>
                <a:cubicBezTo>
                  <a:pt x="461" y="371"/>
                  <a:pt x="464" y="367"/>
                  <a:pt x="464" y="364"/>
                </a:cubicBezTo>
                <a:cubicBezTo>
                  <a:pt x="464" y="188"/>
                  <a:pt x="464" y="188"/>
                  <a:pt x="464" y="188"/>
                </a:cubicBezTo>
                <a:cubicBezTo>
                  <a:pt x="464" y="184"/>
                  <a:pt x="461" y="181"/>
                  <a:pt x="457" y="181"/>
                </a:cubicBezTo>
                <a:close/>
                <a:moveTo>
                  <a:pt x="450" y="357"/>
                </a:moveTo>
                <a:cubicBezTo>
                  <a:pt x="345" y="357"/>
                  <a:pt x="345" y="357"/>
                  <a:pt x="345" y="357"/>
                </a:cubicBezTo>
                <a:cubicBezTo>
                  <a:pt x="345" y="195"/>
                  <a:pt x="345" y="195"/>
                  <a:pt x="345" y="195"/>
                </a:cubicBezTo>
                <a:cubicBezTo>
                  <a:pt x="450" y="195"/>
                  <a:pt x="450" y="195"/>
                  <a:pt x="450" y="195"/>
                </a:cubicBezTo>
                <a:lnTo>
                  <a:pt x="450" y="357"/>
                </a:lnTo>
                <a:close/>
              </a:path>
            </a:pathLst>
          </a:custGeom>
          <a:solidFill>
            <a:schemeClr val="bg1"/>
          </a:solidFill>
          <a:ln w="3175">
            <a:solidFill>
              <a:schemeClr val="bg1"/>
            </a:solidFill>
          </a:ln>
        </p:spPr>
        <p:style>
          <a:lnRef idx="2">
            <a:schemeClr val="accent5"/>
          </a:lnRef>
          <a:fillRef idx="1">
            <a:schemeClr val="lt1"/>
          </a:fillRef>
          <a:effectRef idx="0">
            <a:schemeClr val="accent5"/>
          </a:effectRef>
          <a:fontRef idx="minor">
            <a:schemeClr val="dk1"/>
          </a:fontRef>
        </p:style>
        <p:txBody>
          <a:bodyPr vert="horz" wrap="square" lIns="68580" tIns="34290" rIns="68580" bIns="34290" numCol="1" anchor="t" anchorCtr="0" compatLnSpc="1">
            <a:prstTxWarp prst="textNoShape">
              <a:avLst/>
            </a:prstTxWarp>
          </a:bodyPr>
          <a:lstStyle/>
          <a:p>
            <a:endParaRPr lang="en-US" sz="1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457200"/>
            <a:ext cx="9599773" cy="3657600"/>
          </a:xfrm>
        </p:spPr>
        <p:txBody>
          <a:bodyPr>
            <a:normAutofit fontScale="90000"/>
          </a:bodyPr>
          <a:lstStyle/>
          <a:p>
            <a:pPr algn="l">
              <a:lnSpc>
                <a:spcPct val="150000"/>
              </a:lnSpc>
            </a:pPr>
            <a:r>
              <a:rPr lang="es-ES" sz="2700" b="1" dirty="0">
                <a:latin typeface="Tahoma" panose="020B0604030504040204" pitchFamily="34" charset="0"/>
                <a:ea typeface="Tahoma" panose="020B0604030504040204" pitchFamily="34" charset="0"/>
                <a:cs typeface="Tahoma" panose="020B0604030504040204" pitchFamily="34" charset="0"/>
              </a:rPr>
              <a:t>3) </a:t>
            </a:r>
            <a:r>
              <a:rPr lang="es-ES" sz="2200" b="1" dirty="0">
                <a:latin typeface="Tahoma" panose="020B0604030504040204" pitchFamily="34" charset="0"/>
                <a:ea typeface="Tahoma" panose="020B0604030504040204" pitchFamily="34" charset="0"/>
                <a:cs typeface="Tahoma" panose="020B0604030504040204" pitchFamily="34" charset="0"/>
              </a:rPr>
              <a:t>ASIGNAR UNA PERSONA RESPONSABLE DE AVIACIÓN GENERAL POR PARTE DEL CESAC.</a:t>
            </a:r>
            <a:br>
              <a:rPr lang="es-ES" sz="2700" b="1" dirty="0">
                <a:latin typeface="Tahoma" panose="020B0604030504040204" pitchFamily="34" charset="0"/>
                <a:ea typeface="Tahoma" panose="020B0604030504040204" pitchFamily="34" charset="0"/>
                <a:cs typeface="Tahoma" panose="020B0604030504040204" pitchFamily="34" charset="0"/>
              </a:rPr>
            </a:br>
            <a:r>
              <a:rPr lang="es-ES" sz="2400" dirty="0">
                <a:latin typeface="Tahoma" panose="020B0604030504040204" pitchFamily="34" charset="0"/>
                <a:ea typeface="Tahoma" panose="020B0604030504040204" pitchFamily="34" charset="0"/>
                <a:cs typeface="Tahoma" panose="020B0604030504040204" pitchFamily="34" charset="0"/>
              </a:rPr>
              <a:t>Esta persona coordinaría con las diferentes agencias involucradas, para que se apliquen uniformemente los procedimientos en esta área, haciéndolos menos traumáticos, sin ambigüedad y al </a:t>
            </a:r>
            <a:r>
              <a:rPr lang="es-DO" sz="2400" dirty="0">
                <a:latin typeface="Tahoma" panose="020B0604030504040204" pitchFamily="34" charset="0"/>
                <a:ea typeface="Tahoma" panose="020B0604030504040204" pitchFamily="34" charset="0"/>
                <a:cs typeface="Tahoma" panose="020B0604030504040204" pitchFamily="34" charset="0"/>
              </a:rPr>
              <a:t>mismo</a:t>
            </a:r>
            <a:r>
              <a:rPr lang="es-ES" sz="2400" dirty="0">
                <a:latin typeface="Tahoma" panose="020B0604030504040204" pitchFamily="34" charset="0"/>
                <a:ea typeface="Tahoma" panose="020B0604030504040204" pitchFamily="34" charset="0"/>
                <a:cs typeface="Tahoma" panose="020B0604030504040204" pitchFamily="34" charset="0"/>
              </a:rPr>
              <a:t> tiempo serian más eficientes y eficaces.</a:t>
            </a:r>
            <a:br>
              <a:rPr lang="es-ES" sz="2400" dirty="0">
                <a:latin typeface="Tahoma" panose="020B0604030504040204" pitchFamily="34" charset="0"/>
                <a:ea typeface="Tahoma" panose="020B0604030504040204" pitchFamily="34" charset="0"/>
                <a:cs typeface="Tahoma" panose="020B0604030504040204" pitchFamily="34" charset="0"/>
              </a:rPr>
            </a:br>
            <a:r>
              <a:rPr lang="es-ES" sz="2400" dirty="0">
                <a:latin typeface="Tahoma" panose="020B0604030504040204" pitchFamily="34" charset="0"/>
                <a:ea typeface="Tahoma" panose="020B0604030504040204" pitchFamily="34" charset="0"/>
                <a:cs typeface="Tahoma" panose="020B0604030504040204" pitchFamily="34" charset="0"/>
              </a:rPr>
              <a:t>Como buena práctica podemos citar los encargados de carga en las diferentes terminales.</a:t>
            </a:r>
            <a:br>
              <a:rPr lang="es-ES" sz="2400" dirty="0">
                <a:latin typeface="Tahoma" panose="020B0604030504040204" pitchFamily="34" charset="0"/>
                <a:ea typeface="Tahoma" panose="020B0604030504040204" pitchFamily="34" charset="0"/>
                <a:cs typeface="Tahoma" panose="020B0604030504040204" pitchFamily="34" charset="0"/>
              </a:rPr>
            </a:b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A3F31473-23EB-4724-8B59-FE6D21D89FA4}" type="slidenum">
              <a:rPr lang="en-US" smtClean="0"/>
              <a:pPr/>
              <a:t>21</a:t>
            </a:fld>
            <a:endParaRPr lang="en-US" dirty="0"/>
          </a:p>
        </p:txBody>
      </p:sp>
      <p:sp>
        <p:nvSpPr>
          <p:cNvPr id="20481" name="Rectangle 1"/>
          <p:cNvSpPr>
            <a:spLocks noChangeArrowheads="1"/>
          </p:cNvSpPr>
          <p:nvPr/>
        </p:nvSpPr>
        <p:spPr bwMode="auto">
          <a:xfrm>
            <a:off x="2132012" y="4190977"/>
            <a:ext cx="9677400" cy="2057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50000"/>
              </a:lnSpc>
              <a:spcBef>
                <a:spcPct val="0"/>
              </a:spcBef>
              <a:spcAft>
                <a:spcPct val="0"/>
              </a:spcAft>
              <a:buClrTx/>
              <a:buSzTx/>
              <a:buFontTx/>
              <a:buNone/>
              <a:tabLst/>
            </a:pPr>
            <a:r>
              <a:rPr lang="es-ES" sz="2200" b="1" dirty="0">
                <a:latin typeface="Tahoma" pitchFamily="34" charset="0"/>
                <a:ea typeface="Tahoma" pitchFamily="34" charset="0"/>
                <a:cs typeface="Tahoma" pitchFamily="34" charset="0"/>
              </a:rPr>
              <a:t>4</a:t>
            </a:r>
            <a:r>
              <a:rPr kumimoji="0" lang="es-ES" sz="2200" b="1" i="0"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es-ES" sz="2000" b="1" i="0"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MEJORAR LA CAPACITACIÓN DEL PERSONAL INVOLUCRADO EN ESTE TIPO DE OPERACIONES. </a:t>
            </a:r>
            <a:endParaRPr kumimoji="0" lang="en-US" sz="2000" b="0" i="0"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lang="es-ES" sz="2200" dirty="0">
                <a:latin typeface="Tahoma" panose="020B0604030504040204" pitchFamily="34" charset="0"/>
                <a:ea typeface="Tahoma" panose="020B0604030504040204" pitchFamily="34" charset="0"/>
                <a:cs typeface="Tahoma" panose="020B0604030504040204" pitchFamily="34" charset="0"/>
              </a:rPr>
              <a:t>Un personal debidamente capacitado, realiza mejor su función siendo más eficiente y eficaz</a:t>
            </a:r>
            <a:r>
              <a:rPr kumimoji="0" lang="es-E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p>
        </p:txBody>
      </p:sp>
      <p:grpSp>
        <p:nvGrpSpPr>
          <p:cNvPr id="6" name="Group 5"/>
          <p:cNvGrpSpPr/>
          <p:nvPr/>
        </p:nvGrpSpPr>
        <p:grpSpPr>
          <a:xfrm>
            <a:off x="807460" y="1049823"/>
            <a:ext cx="681988" cy="514520"/>
            <a:chOff x="1001712" y="1679575"/>
            <a:chExt cx="1428751" cy="1077913"/>
          </a:xfrm>
        </p:grpSpPr>
        <p:sp>
          <p:nvSpPr>
            <p:cNvPr id="7" name="Freeform 6"/>
            <p:cNvSpPr>
              <a:spLocks noEditPoints="1"/>
            </p:cNvSpPr>
            <p:nvPr/>
          </p:nvSpPr>
          <p:spPr bwMode="auto">
            <a:xfrm>
              <a:off x="1001712" y="2185988"/>
              <a:ext cx="558800" cy="571500"/>
            </a:xfrm>
            <a:custGeom>
              <a:avLst/>
              <a:gdLst>
                <a:gd name="T0" fmla="*/ 68 w 94"/>
                <a:gd name="T1" fmla="*/ 70 h 96"/>
                <a:gd name="T2" fmla="*/ 61 w 94"/>
                <a:gd name="T3" fmla="*/ 54 h 96"/>
                <a:gd name="T4" fmla="*/ 70 w 94"/>
                <a:gd name="T5" fmla="*/ 30 h 96"/>
                <a:gd name="T6" fmla="*/ 47 w 94"/>
                <a:gd name="T7" fmla="*/ 0 h 96"/>
                <a:gd name="T8" fmla="*/ 24 w 94"/>
                <a:gd name="T9" fmla="*/ 30 h 96"/>
                <a:gd name="T10" fmla="*/ 33 w 94"/>
                <a:gd name="T11" fmla="*/ 54 h 96"/>
                <a:gd name="T12" fmla="*/ 26 w 94"/>
                <a:gd name="T13" fmla="*/ 70 h 96"/>
                <a:gd name="T14" fmla="*/ 0 w 94"/>
                <a:gd name="T15" fmla="*/ 94 h 96"/>
                <a:gd name="T16" fmla="*/ 2 w 94"/>
                <a:gd name="T17" fmla="*/ 96 h 96"/>
                <a:gd name="T18" fmla="*/ 92 w 94"/>
                <a:gd name="T19" fmla="*/ 96 h 96"/>
                <a:gd name="T20" fmla="*/ 94 w 94"/>
                <a:gd name="T21" fmla="*/ 94 h 96"/>
                <a:gd name="T22" fmla="*/ 68 w 94"/>
                <a:gd name="T23" fmla="*/ 70 h 96"/>
                <a:gd name="T24" fmla="*/ 47 w 94"/>
                <a:gd name="T25" fmla="*/ 5 h 96"/>
                <a:gd name="T26" fmla="*/ 65 w 94"/>
                <a:gd name="T27" fmla="*/ 30 h 96"/>
                <a:gd name="T28" fmla="*/ 47 w 94"/>
                <a:gd name="T29" fmla="*/ 56 h 96"/>
                <a:gd name="T30" fmla="*/ 28 w 94"/>
                <a:gd name="T31" fmla="*/ 30 h 96"/>
                <a:gd name="T32" fmla="*/ 47 w 94"/>
                <a:gd name="T33" fmla="*/ 5 h 96"/>
                <a:gd name="T34" fmla="*/ 4 w 94"/>
                <a:gd name="T35" fmla="*/ 92 h 96"/>
                <a:gd name="T36" fmla="*/ 27 w 94"/>
                <a:gd name="T37" fmla="*/ 74 h 96"/>
                <a:gd name="T38" fmla="*/ 27 w 94"/>
                <a:gd name="T39" fmla="*/ 74 h 96"/>
                <a:gd name="T40" fmla="*/ 37 w 94"/>
                <a:gd name="T41" fmla="*/ 58 h 96"/>
                <a:gd name="T42" fmla="*/ 47 w 94"/>
                <a:gd name="T43" fmla="*/ 60 h 96"/>
                <a:gd name="T44" fmla="*/ 56 w 94"/>
                <a:gd name="T45" fmla="*/ 57 h 96"/>
                <a:gd name="T46" fmla="*/ 67 w 94"/>
                <a:gd name="T47" fmla="*/ 75 h 96"/>
                <a:gd name="T48" fmla="*/ 67 w 94"/>
                <a:gd name="T49" fmla="*/ 75 h 96"/>
                <a:gd name="T50" fmla="*/ 89 w 94"/>
                <a:gd name="T51" fmla="*/ 92 h 96"/>
                <a:gd name="T52" fmla="*/ 4 w 94"/>
                <a:gd name="T53"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96">
                  <a:moveTo>
                    <a:pt x="68" y="70"/>
                  </a:moveTo>
                  <a:cubicBezTo>
                    <a:pt x="63" y="69"/>
                    <a:pt x="61" y="59"/>
                    <a:pt x="61" y="54"/>
                  </a:cubicBezTo>
                  <a:cubicBezTo>
                    <a:pt x="66" y="48"/>
                    <a:pt x="70" y="40"/>
                    <a:pt x="70" y="30"/>
                  </a:cubicBezTo>
                  <a:cubicBezTo>
                    <a:pt x="70" y="12"/>
                    <a:pt x="61" y="0"/>
                    <a:pt x="47" y="0"/>
                  </a:cubicBezTo>
                  <a:cubicBezTo>
                    <a:pt x="33" y="0"/>
                    <a:pt x="24" y="12"/>
                    <a:pt x="24" y="30"/>
                  </a:cubicBezTo>
                  <a:cubicBezTo>
                    <a:pt x="24" y="40"/>
                    <a:pt x="27" y="48"/>
                    <a:pt x="33" y="54"/>
                  </a:cubicBezTo>
                  <a:cubicBezTo>
                    <a:pt x="33" y="61"/>
                    <a:pt x="31" y="68"/>
                    <a:pt x="26" y="70"/>
                  </a:cubicBezTo>
                  <a:cubicBezTo>
                    <a:pt x="4" y="74"/>
                    <a:pt x="0" y="85"/>
                    <a:pt x="0" y="94"/>
                  </a:cubicBezTo>
                  <a:cubicBezTo>
                    <a:pt x="0" y="95"/>
                    <a:pt x="1" y="96"/>
                    <a:pt x="2" y="96"/>
                  </a:cubicBezTo>
                  <a:cubicBezTo>
                    <a:pt x="92" y="96"/>
                    <a:pt x="92" y="96"/>
                    <a:pt x="92" y="96"/>
                  </a:cubicBezTo>
                  <a:cubicBezTo>
                    <a:pt x="93" y="96"/>
                    <a:pt x="94" y="95"/>
                    <a:pt x="94" y="94"/>
                  </a:cubicBezTo>
                  <a:cubicBezTo>
                    <a:pt x="94" y="85"/>
                    <a:pt x="90" y="75"/>
                    <a:pt x="68" y="70"/>
                  </a:cubicBezTo>
                  <a:close/>
                  <a:moveTo>
                    <a:pt x="47" y="5"/>
                  </a:moveTo>
                  <a:cubicBezTo>
                    <a:pt x="51" y="5"/>
                    <a:pt x="65" y="7"/>
                    <a:pt x="65" y="30"/>
                  </a:cubicBezTo>
                  <a:cubicBezTo>
                    <a:pt x="65" y="45"/>
                    <a:pt x="55" y="56"/>
                    <a:pt x="47" y="56"/>
                  </a:cubicBezTo>
                  <a:cubicBezTo>
                    <a:pt x="38" y="56"/>
                    <a:pt x="28" y="45"/>
                    <a:pt x="28" y="30"/>
                  </a:cubicBezTo>
                  <a:cubicBezTo>
                    <a:pt x="28" y="7"/>
                    <a:pt x="42" y="5"/>
                    <a:pt x="47" y="5"/>
                  </a:cubicBezTo>
                  <a:close/>
                  <a:moveTo>
                    <a:pt x="4" y="92"/>
                  </a:moveTo>
                  <a:cubicBezTo>
                    <a:pt x="5" y="83"/>
                    <a:pt x="13" y="77"/>
                    <a:pt x="27" y="74"/>
                  </a:cubicBezTo>
                  <a:cubicBezTo>
                    <a:pt x="27" y="74"/>
                    <a:pt x="27" y="74"/>
                    <a:pt x="27" y="74"/>
                  </a:cubicBezTo>
                  <a:cubicBezTo>
                    <a:pt x="34" y="72"/>
                    <a:pt x="37" y="65"/>
                    <a:pt x="37" y="58"/>
                  </a:cubicBezTo>
                  <a:cubicBezTo>
                    <a:pt x="40" y="59"/>
                    <a:pt x="43" y="60"/>
                    <a:pt x="47" y="60"/>
                  </a:cubicBezTo>
                  <a:cubicBezTo>
                    <a:pt x="50" y="60"/>
                    <a:pt x="53" y="59"/>
                    <a:pt x="56" y="57"/>
                  </a:cubicBezTo>
                  <a:cubicBezTo>
                    <a:pt x="57" y="65"/>
                    <a:pt x="60" y="73"/>
                    <a:pt x="67" y="75"/>
                  </a:cubicBezTo>
                  <a:cubicBezTo>
                    <a:pt x="67" y="75"/>
                    <a:pt x="67" y="75"/>
                    <a:pt x="67" y="75"/>
                  </a:cubicBezTo>
                  <a:cubicBezTo>
                    <a:pt x="81" y="77"/>
                    <a:pt x="88" y="83"/>
                    <a:pt x="89" y="92"/>
                  </a:cubicBezTo>
                  <a:lnTo>
                    <a:pt x="4"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7"/>
            <p:cNvSpPr>
              <a:spLocks noEditPoints="1"/>
            </p:cNvSpPr>
            <p:nvPr/>
          </p:nvSpPr>
          <p:spPr bwMode="auto">
            <a:xfrm>
              <a:off x="1870075" y="2185988"/>
              <a:ext cx="560388" cy="571500"/>
            </a:xfrm>
            <a:custGeom>
              <a:avLst/>
              <a:gdLst>
                <a:gd name="T0" fmla="*/ 69 w 94"/>
                <a:gd name="T1" fmla="*/ 70 h 96"/>
                <a:gd name="T2" fmla="*/ 61 w 94"/>
                <a:gd name="T3" fmla="*/ 54 h 96"/>
                <a:gd name="T4" fmla="*/ 70 w 94"/>
                <a:gd name="T5" fmla="*/ 30 h 96"/>
                <a:gd name="T6" fmla="*/ 47 w 94"/>
                <a:gd name="T7" fmla="*/ 0 h 96"/>
                <a:gd name="T8" fmla="*/ 24 w 94"/>
                <a:gd name="T9" fmla="*/ 30 h 96"/>
                <a:gd name="T10" fmla="*/ 33 w 94"/>
                <a:gd name="T11" fmla="*/ 54 h 96"/>
                <a:gd name="T12" fmla="*/ 26 w 94"/>
                <a:gd name="T13" fmla="*/ 70 h 96"/>
                <a:gd name="T14" fmla="*/ 0 w 94"/>
                <a:gd name="T15" fmla="*/ 94 h 96"/>
                <a:gd name="T16" fmla="*/ 2 w 94"/>
                <a:gd name="T17" fmla="*/ 96 h 96"/>
                <a:gd name="T18" fmla="*/ 92 w 94"/>
                <a:gd name="T19" fmla="*/ 96 h 96"/>
                <a:gd name="T20" fmla="*/ 94 w 94"/>
                <a:gd name="T21" fmla="*/ 94 h 96"/>
                <a:gd name="T22" fmla="*/ 69 w 94"/>
                <a:gd name="T23" fmla="*/ 70 h 96"/>
                <a:gd name="T24" fmla="*/ 47 w 94"/>
                <a:gd name="T25" fmla="*/ 5 h 96"/>
                <a:gd name="T26" fmla="*/ 66 w 94"/>
                <a:gd name="T27" fmla="*/ 30 h 96"/>
                <a:gd name="T28" fmla="*/ 47 w 94"/>
                <a:gd name="T29" fmla="*/ 56 h 96"/>
                <a:gd name="T30" fmla="*/ 29 w 94"/>
                <a:gd name="T31" fmla="*/ 30 h 96"/>
                <a:gd name="T32" fmla="*/ 47 w 94"/>
                <a:gd name="T33" fmla="*/ 5 h 96"/>
                <a:gd name="T34" fmla="*/ 5 w 94"/>
                <a:gd name="T35" fmla="*/ 92 h 96"/>
                <a:gd name="T36" fmla="*/ 27 w 94"/>
                <a:gd name="T37" fmla="*/ 74 h 96"/>
                <a:gd name="T38" fmla="*/ 28 w 94"/>
                <a:gd name="T39" fmla="*/ 74 h 96"/>
                <a:gd name="T40" fmla="*/ 38 w 94"/>
                <a:gd name="T41" fmla="*/ 58 h 96"/>
                <a:gd name="T42" fmla="*/ 47 w 94"/>
                <a:gd name="T43" fmla="*/ 60 h 96"/>
                <a:gd name="T44" fmla="*/ 57 w 94"/>
                <a:gd name="T45" fmla="*/ 57 h 96"/>
                <a:gd name="T46" fmla="*/ 68 w 94"/>
                <a:gd name="T47" fmla="*/ 75 h 96"/>
                <a:gd name="T48" fmla="*/ 68 w 94"/>
                <a:gd name="T49" fmla="*/ 75 h 96"/>
                <a:gd name="T50" fmla="*/ 90 w 94"/>
                <a:gd name="T51" fmla="*/ 92 h 96"/>
                <a:gd name="T52" fmla="*/ 5 w 94"/>
                <a:gd name="T53" fmla="*/ 9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96">
                  <a:moveTo>
                    <a:pt x="69" y="70"/>
                  </a:moveTo>
                  <a:cubicBezTo>
                    <a:pt x="63" y="69"/>
                    <a:pt x="61" y="59"/>
                    <a:pt x="61" y="54"/>
                  </a:cubicBezTo>
                  <a:cubicBezTo>
                    <a:pt x="67" y="48"/>
                    <a:pt x="70" y="40"/>
                    <a:pt x="70" y="30"/>
                  </a:cubicBezTo>
                  <a:cubicBezTo>
                    <a:pt x="70" y="12"/>
                    <a:pt x="61" y="0"/>
                    <a:pt x="47" y="0"/>
                  </a:cubicBezTo>
                  <a:cubicBezTo>
                    <a:pt x="33" y="0"/>
                    <a:pt x="24" y="12"/>
                    <a:pt x="24" y="30"/>
                  </a:cubicBezTo>
                  <a:cubicBezTo>
                    <a:pt x="24" y="40"/>
                    <a:pt x="28" y="48"/>
                    <a:pt x="33" y="54"/>
                  </a:cubicBezTo>
                  <a:cubicBezTo>
                    <a:pt x="33" y="61"/>
                    <a:pt x="31" y="68"/>
                    <a:pt x="26" y="70"/>
                  </a:cubicBezTo>
                  <a:cubicBezTo>
                    <a:pt x="5" y="74"/>
                    <a:pt x="0" y="85"/>
                    <a:pt x="0" y="94"/>
                  </a:cubicBezTo>
                  <a:cubicBezTo>
                    <a:pt x="0" y="95"/>
                    <a:pt x="1" y="96"/>
                    <a:pt x="2" y="96"/>
                  </a:cubicBezTo>
                  <a:cubicBezTo>
                    <a:pt x="92" y="96"/>
                    <a:pt x="92" y="96"/>
                    <a:pt x="92" y="96"/>
                  </a:cubicBezTo>
                  <a:cubicBezTo>
                    <a:pt x="93" y="96"/>
                    <a:pt x="94" y="95"/>
                    <a:pt x="94" y="94"/>
                  </a:cubicBezTo>
                  <a:cubicBezTo>
                    <a:pt x="94" y="85"/>
                    <a:pt x="90" y="75"/>
                    <a:pt x="69" y="70"/>
                  </a:cubicBezTo>
                  <a:close/>
                  <a:moveTo>
                    <a:pt x="47" y="5"/>
                  </a:moveTo>
                  <a:cubicBezTo>
                    <a:pt x="52" y="5"/>
                    <a:pt x="66" y="7"/>
                    <a:pt x="66" y="30"/>
                  </a:cubicBezTo>
                  <a:cubicBezTo>
                    <a:pt x="66" y="45"/>
                    <a:pt x="56" y="56"/>
                    <a:pt x="47" y="56"/>
                  </a:cubicBezTo>
                  <a:cubicBezTo>
                    <a:pt x="39" y="56"/>
                    <a:pt x="29" y="45"/>
                    <a:pt x="29" y="30"/>
                  </a:cubicBezTo>
                  <a:cubicBezTo>
                    <a:pt x="29" y="7"/>
                    <a:pt x="43" y="5"/>
                    <a:pt x="47" y="5"/>
                  </a:cubicBezTo>
                  <a:close/>
                  <a:moveTo>
                    <a:pt x="5" y="92"/>
                  </a:moveTo>
                  <a:cubicBezTo>
                    <a:pt x="6" y="83"/>
                    <a:pt x="14" y="77"/>
                    <a:pt x="27" y="74"/>
                  </a:cubicBezTo>
                  <a:cubicBezTo>
                    <a:pt x="28" y="74"/>
                    <a:pt x="28" y="74"/>
                    <a:pt x="28" y="74"/>
                  </a:cubicBezTo>
                  <a:cubicBezTo>
                    <a:pt x="34" y="72"/>
                    <a:pt x="37" y="65"/>
                    <a:pt x="38" y="58"/>
                  </a:cubicBezTo>
                  <a:cubicBezTo>
                    <a:pt x="41" y="59"/>
                    <a:pt x="44" y="60"/>
                    <a:pt x="47" y="60"/>
                  </a:cubicBezTo>
                  <a:cubicBezTo>
                    <a:pt x="51" y="60"/>
                    <a:pt x="54" y="59"/>
                    <a:pt x="57" y="57"/>
                  </a:cubicBezTo>
                  <a:cubicBezTo>
                    <a:pt x="58" y="65"/>
                    <a:pt x="61" y="73"/>
                    <a:pt x="68" y="75"/>
                  </a:cubicBezTo>
                  <a:cubicBezTo>
                    <a:pt x="68" y="75"/>
                    <a:pt x="68" y="75"/>
                    <a:pt x="68" y="75"/>
                  </a:cubicBezTo>
                  <a:cubicBezTo>
                    <a:pt x="81" y="77"/>
                    <a:pt x="89" y="83"/>
                    <a:pt x="90" y="92"/>
                  </a:cubicBezTo>
                  <a:lnTo>
                    <a:pt x="5"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8"/>
            <p:cNvSpPr>
              <a:spLocks noEditPoints="1"/>
            </p:cNvSpPr>
            <p:nvPr/>
          </p:nvSpPr>
          <p:spPr bwMode="auto">
            <a:xfrm>
              <a:off x="1447800" y="1852613"/>
              <a:ext cx="101600" cy="95250"/>
            </a:xfrm>
            <a:custGeom>
              <a:avLst/>
              <a:gdLst>
                <a:gd name="T0" fmla="*/ 9 w 17"/>
                <a:gd name="T1" fmla="*/ 0 h 16"/>
                <a:gd name="T2" fmla="*/ 0 w 17"/>
                <a:gd name="T3" fmla="*/ 8 h 16"/>
                <a:gd name="T4" fmla="*/ 9 w 17"/>
                <a:gd name="T5" fmla="*/ 16 h 16"/>
                <a:gd name="T6" fmla="*/ 17 w 17"/>
                <a:gd name="T7" fmla="*/ 8 h 16"/>
                <a:gd name="T8" fmla="*/ 9 w 17"/>
                <a:gd name="T9" fmla="*/ 0 h 16"/>
                <a:gd name="T10" fmla="*/ 9 w 17"/>
                <a:gd name="T11" fmla="*/ 12 h 16"/>
                <a:gd name="T12" fmla="*/ 5 w 17"/>
                <a:gd name="T13" fmla="*/ 8 h 16"/>
                <a:gd name="T14" fmla="*/ 9 w 17"/>
                <a:gd name="T15" fmla="*/ 4 h 16"/>
                <a:gd name="T16" fmla="*/ 12 w 17"/>
                <a:gd name="T17" fmla="*/ 8 h 16"/>
                <a:gd name="T18" fmla="*/ 9 w 17"/>
                <a:gd name="T19"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6">
                  <a:moveTo>
                    <a:pt x="9" y="0"/>
                  </a:moveTo>
                  <a:cubicBezTo>
                    <a:pt x="4" y="0"/>
                    <a:pt x="0" y="3"/>
                    <a:pt x="0" y="8"/>
                  </a:cubicBezTo>
                  <a:cubicBezTo>
                    <a:pt x="0" y="13"/>
                    <a:pt x="4" y="16"/>
                    <a:pt x="9" y="16"/>
                  </a:cubicBezTo>
                  <a:cubicBezTo>
                    <a:pt x="13" y="16"/>
                    <a:pt x="17" y="13"/>
                    <a:pt x="17" y="8"/>
                  </a:cubicBezTo>
                  <a:cubicBezTo>
                    <a:pt x="17" y="3"/>
                    <a:pt x="13" y="0"/>
                    <a:pt x="9" y="0"/>
                  </a:cubicBezTo>
                  <a:close/>
                  <a:moveTo>
                    <a:pt x="9" y="12"/>
                  </a:moveTo>
                  <a:cubicBezTo>
                    <a:pt x="7" y="12"/>
                    <a:pt x="5" y="10"/>
                    <a:pt x="5" y="8"/>
                  </a:cubicBezTo>
                  <a:cubicBezTo>
                    <a:pt x="5" y="6"/>
                    <a:pt x="7" y="4"/>
                    <a:pt x="9" y="4"/>
                  </a:cubicBezTo>
                  <a:cubicBezTo>
                    <a:pt x="11" y="4"/>
                    <a:pt x="12" y="6"/>
                    <a:pt x="12" y="8"/>
                  </a:cubicBezTo>
                  <a:cubicBezTo>
                    <a:pt x="12" y="10"/>
                    <a:pt x="11" y="12"/>
                    <a:pt x="9"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noEditPoints="1"/>
            </p:cNvSpPr>
            <p:nvPr/>
          </p:nvSpPr>
          <p:spPr bwMode="auto">
            <a:xfrm>
              <a:off x="1560512" y="1852613"/>
              <a:ext cx="95250" cy="95250"/>
            </a:xfrm>
            <a:custGeom>
              <a:avLst/>
              <a:gdLst>
                <a:gd name="T0" fmla="*/ 8 w 16"/>
                <a:gd name="T1" fmla="*/ 0 h 16"/>
                <a:gd name="T2" fmla="*/ 0 w 16"/>
                <a:gd name="T3" fmla="*/ 8 h 16"/>
                <a:gd name="T4" fmla="*/ 8 w 16"/>
                <a:gd name="T5" fmla="*/ 16 h 16"/>
                <a:gd name="T6" fmla="*/ 16 w 16"/>
                <a:gd name="T7" fmla="*/ 8 h 16"/>
                <a:gd name="T8" fmla="*/ 8 w 16"/>
                <a:gd name="T9" fmla="*/ 0 h 16"/>
                <a:gd name="T10" fmla="*/ 8 w 16"/>
                <a:gd name="T11" fmla="*/ 12 h 16"/>
                <a:gd name="T12" fmla="*/ 4 w 16"/>
                <a:gd name="T13" fmla="*/ 8 h 16"/>
                <a:gd name="T14" fmla="*/ 8 w 16"/>
                <a:gd name="T15" fmla="*/ 4 h 16"/>
                <a:gd name="T16" fmla="*/ 12 w 16"/>
                <a:gd name="T17" fmla="*/ 8 h 16"/>
                <a:gd name="T18" fmla="*/ 8 w 16"/>
                <a:gd name="T19"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0"/>
                  </a:moveTo>
                  <a:cubicBezTo>
                    <a:pt x="3" y="0"/>
                    <a:pt x="0" y="3"/>
                    <a:pt x="0" y="8"/>
                  </a:cubicBezTo>
                  <a:cubicBezTo>
                    <a:pt x="0" y="13"/>
                    <a:pt x="3" y="16"/>
                    <a:pt x="8" y="16"/>
                  </a:cubicBezTo>
                  <a:cubicBezTo>
                    <a:pt x="13" y="16"/>
                    <a:pt x="16" y="13"/>
                    <a:pt x="16" y="8"/>
                  </a:cubicBezTo>
                  <a:cubicBezTo>
                    <a:pt x="16" y="3"/>
                    <a:pt x="13" y="0"/>
                    <a:pt x="8" y="0"/>
                  </a:cubicBezTo>
                  <a:close/>
                  <a:moveTo>
                    <a:pt x="8" y="12"/>
                  </a:moveTo>
                  <a:cubicBezTo>
                    <a:pt x="6" y="12"/>
                    <a:pt x="4" y="10"/>
                    <a:pt x="4" y="8"/>
                  </a:cubicBezTo>
                  <a:cubicBezTo>
                    <a:pt x="4" y="6"/>
                    <a:pt x="6" y="4"/>
                    <a:pt x="8" y="4"/>
                  </a:cubicBezTo>
                  <a:cubicBezTo>
                    <a:pt x="10" y="4"/>
                    <a:pt x="12" y="6"/>
                    <a:pt x="12" y="8"/>
                  </a:cubicBezTo>
                  <a:cubicBezTo>
                    <a:pt x="12" y="10"/>
                    <a:pt x="10" y="12"/>
                    <a:pt x="8"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noEditPoints="1"/>
            </p:cNvSpPr>
            <p:nvPr/>
          </p:nvSpPr>
          <p:spPr bwMode="auto">
            <a:xfrm>
              <a:off x="1668462" y="1852613"/>
              <a:ext cx="101600" cy="95250"/>
            </a:xfrm>
            <a:custGeom>
              <a:avLst/>
              <a:gdLst>
                <a:gd name="T0" fmla="*/ 17 w 17"/>
                <a:gd name="T1" fmla="*/ 8 h 16"/>
                <a:gd name="T2" fmla="*/ 8 w 17"/>
                <a:gd name="T3" fmla="*/ 0 h 16"/>
                <a:gd name="T4" fmla="*/ 0 w 17"/>
                <a:gd name="T5" fmla="*/ 8 h 16"/>
                <a:gd name="T6" fmla="*/ 8 w 17"/>
                <a:gd name="T7" fmla="*/ 16 h 16"/>
                <a:gd name="T8" fmla="*/ 17 w 17"/>
                <a:gd name="T9" fmla="*/ 8 h 16"/>
                <a:gd name="T10" fmla="*/ 8 w 17"/>
                <a:gd name="T11" fmla="*/ 12 h 16"/>
                <a:gd name="T12" fmla="*/ 5 w 17"/>
                <a:gd name="T13" fmla="*/ 8 h 16"/>
                <a:gd name="T14" fmla="*/ 8 w 17"/>
                <a:gd name="T15" fmla="*/ 4 h 16"/>
                <a:gd name="T16" fmla="*/ 12 w 17"/>
                <a:gd name="T17" fmla="*/ 8 h 16"/>
                <a:gd name="T18" fmla="*/ 8 w 17"/>
                <a:gd name="T19"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6">
                  <a:moveTo>
                    <a:pt x="17" y="8"/>
                  </a:moveTo>
                  <a:cubicBezTo>
                    <a:pt x="17" y="3"/>
                    <a:pt x="13" y="0"/>
                    <a:pt x="8" y="0"/>
                  </a:cubicBezTo>
                  <a:cubicBezTo>
                    <a:pt x="4" y="0"/>
                    <a:pt x="0" y="3"/>
                    <a:pt x="0" y="8"/>
                  </a:cubicBezTo>
                  <a:cubicBezTo>
                    <a:pt x="0" y="13"/>
                    <a:pt x="4" y="16"/>
                    <a:pt x="8" y="16"/>
                  </a:cubicBezTo>
                  <a:cubicBezTo>
                    <a:pt x="13" y="16"/>
                    <a:pt x="17" y="13"/>
                    <a:pt x="17" y="8"/>
                  </a:cubicBezTo>
                  <a:close/>
                  <a:moveTo>
                    <a:pt x="8" y="12"/>
                  </a:moveTo>
                  <a:cubicBezTo>
                    <a:pt x="6" y="12"/>
                    <a:pt x="5" y="10"/>
                    <a:pt x="5" y="8"/>
                  </a:cubicBezTo>
                  <a:cubicBezTo>
                    <a:pt x="5" y="6"/>
                    <a:pt x="6" y="4"/>
                    <a:pt x="8" y="4"/>
                  </a:cubicBezTo>
                  <a:cubicBezTo>
                    <a:pt x="10" y="4"/>
                    <a:pt x="12" y="6"/>
                    <a:pt x="12" y="8"/>
                  </a:cubicBezTo>
                  <a:cubicBezTo>
                    <a:pt x="12" y="10"/>
                    <a:pt x="10" y="12"/>
                    <a:pt x="8"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1"/>
            <p:cNvSpPr>
              <a:spLocks noEditPoints="1"/>
            </p:cNvSpPr>
            <p:nvPr/>
          </p:nvSpPr>
          <p:spPr bwMode="auto">
            <a:xfrm>
              <a:off x="1727200" y="1954213"/>
              <a:ext cx="95250" cy="101600"/>
            </a:xfrm>
            <a:custGeom>
              <a:avLst/>
              <a:gdLst>
                <a:gd name="T0" fmla="*/ 8 w 16"/>
                <a:gd name="T1" fmla="*/ 0 h 17"/>
                <a:gd name="T2" fmla="*/ 0 w 16"/>
                <a:gd name="T3" fmla="*/ 9 h 17"/>
                <a:gd name="T4" fmla="*/ 8 w 16"/>
                <a:gd name="T5" fmla="*/ 17 h 17"/>
                <a:gd name="T6" fmla="*/ 16 w 16"/>
                <a:gd name="T7" fmla="*/ 9 h 17"/>
                <a:gd name="T8" fmla="*/ 8 w 16"/>
                <a:gd name="T9" fmla="*/ 0 h 17"/>
                <a:gd name="T10" fmla="*/ 8 w 16"/>
                <a:gd name="T11" fmla="*/ 12 h 17"/>
                <a:gd name="T12" fmla="*/ 4 w 16"/>
                <a:gd name="T13" fmla="*/ 9 h 17"/>
                <a:gd name="T14" fmla="*/ 8 w 16"/>
                <a:gd name="T15" fmla="*/ 5 h 17"/>
                <a:gd name="T16" fmla="*/ 12 w 16"/>
                <a:gd name="T17" fmla="*/ 9 h 17"/>
                <a:gd name="T18" fmla="*/ 8 w 16"/>
                <a:gd name="T19"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7">
                  <a:moveTo>
                    <a:pt x="8" y="0"/>
                  </a:moveTo>
                  <a:cubicBezTo>
                    <a:pt x="3" y="0"/>
                    <a:pt x="0" y="4"/>
                    <a:pt x="0" y="9"/>
                  </a:cubicBezTo>
                  <a:cubicBezTo>
                    <a:pt x="0" y="13"/>
                    <a:pt x="3" y="17"/>
                    <a:pt x="8" y="17"/>
                  </a:cubicBezTo>
                  <a:cubicBezTo>
                    <a:pt x="13" y="17"/>
                    <a:pt x="16" y="13"/>
                    <a:pt x="16" y="9"/>
                  </a:cubicBezTo>
                  <a:cubicBezTo>
                    <a:pt x="16" y="4"/>
                    <a:pt x="13" y="0"/>
                    <a:pt x="8" y="0"/>
                  </a:cubicBezTo>
                  <a:close/>
                  <a:moveTo>
                    <a:pt x="8" y="12"/>
                  </a:moveTo>
                  <a:cubicBezTo>
                    <a:pt x="6" y="12"/>
                    <a:pt x="4" y="11"/>
                    <a:pt x="4" y="9"/>
                  </a:cubicBezTo>
                  <a:cubicBezTo>
                    <a:pt x="4" y="7"/>
                    <a:pt x="6" y="5"/>
                    <a:pt x="8" y="5"/>
                  </a:cubicBezTo>
                  <a:cubicBezTo>
                    <a:pt x="10" y="5"/>
                    <a:pt x="12" y="7"/>
                    <a:pt x="12" y="9"/>
                  </a:cubicBezTo>
                  <a:cubicBezTo>
                    <a:pt x="12" y="11"/>
                    <a:pt x="10" y="12"/>
                    <a:pt x="8"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2"/>
            <p:cNvSpPr>
              <a:spLocks noEditPoints="1"/>
            </p:cNvSpPr>
            <p:nvPr/>
          </p:nvSpPr>
          <p:spPr bwMode="auto">
            <a:xfrm>
              <a:off x="1835150" y="1954213"/>
              <a:ext cx="101600" cy="101600"/>
            </a:xfrm>
            <a:custGeom>
              <a:avLst/>
              <a:gdLst>
                <a:gd name="T0" fmla="*/ 17 w 17"/>
                <a:gd name="T1" fmla="*/ 9 h 17"/>
                <a:gd name="T2" fmla="*/ 8 w 17"/>
                <a:gd name="T3" fmla="*/ 0 h 17"/>
                <a:gd name="T4" fmla="*/ 0 w 17"/>
                <a:gd name="T5" fmla="*/ 9 h 17"/>
                <a:gd name="T6" fmla="*/ 8 w 17"/>
                <a:gd name="T7" fmla="*/ 17 h 17"/>
                <a:gd name="T8" fmla="*/ 17 w 17"/>
                <a:gd name="T9" fmla="*/ 9 h 17"/>
                <a:gd name="T10" fmla="*/ 8 w 17"/>
                <a:gd name="T11" fmla="*/ 12 h 17"/>
                <a:gd name="T12" fmla="*/ 5 w 17"/>
                <a:gd name="T13" fmla="*/ 9 h 17"/>
                <a:gd name="T14" fmla="*/ 8 w 17"/>
                <a:gd name="T15" fmla="*/ 5 h 17"/>
                <a:gd name="T16" fmla="*/ 12 w 17"/>
                <a:gd name="T17" fmla="*/ 9 h 17"/>
                <a:gd name="T18" fmla="*/ 8 w 17"/>
                <a:gd name="T19"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17" y="9"/>
                  </a:moveTo>
                  <a:cubicBezTo>
                    <a:pt x="17" y="4"/>
                    <a:pt x="13" y="0"/>
                    <a:pt x="8" y="0"/>
                  </a:cubicBezTo>
                  <a:cubicBezTo>
                    <a:pt x="4" y="0"/>
                    <a:pt x="0" y="4"/>
                    <a:pt x="0" y="9"/>
                  </a:cubicBezTo>
                  <a:cubicBezTo>
                    <a:pt x="0" y="13"/>
                    <a:pt x="4" y="17"/>
                    <a:pt x="8" y="17"/>
                  </a:cubicBezTo>
                  <a:cubicBezTo>
                    <a:pt x="13" y="17"/>
                    <a:pt x="17" y="13"/>
                    <a:pt x="17" y="9"/>
                  </a:cubicBezTo>
                  <a:close/>
                  <a:moveTo>
                    <a:pt x="8" y="12"/>
                  </a:moveTo>
                  <a:cubicBezTo>
                    <a:pt x="6" y="12"/>
                    <a:pt x="5" y="11"/>
                    <a:pt x="5" y="9"/>
                  </a:cubicBezTo>
                  <a:cubicBezTo>
                    <a:pt x="5" y="7"/>
                    <a:pt x="6" y="5"/>
                    <a:pt x="8" y="5"/>
                  </a:cubicBezTo>
                  <a:cubicBezTo>
                    <a:pt x="10" y="5"/>
                    <a:pt x="12" y="7"/>
                    <a:pt x="12" y="9"/>
                  </a:cubicBezTo>
                  <a:cubicBezTo>
                    <a:pt x="12" y="11"/>
                    <a:pt x="10" y="12"/>
                    <a:pt x="8"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3"/>
            <p:cNvSpPr>
              <a:spLocks noEditPoints="1"/>
            </p:cNvSpPr>
            <p:nvPr/>
          </p:nvSpPr>
          <p:spPr bwMode="auto">
            <a:xfrm>
              <a:off x="1941512" y="1954213"/>
              <a:ext cx="101600" cy="101600"/>
            </a:xfrm>
            <a:custGeom>
              <a:avLst/>
              <a:gdLst>
                <a:gd name="T0" fmla="*/ 9 w 17"/>
                <a:gd name="T1" fmla="*/ 17 h 17"/>
                <a:gd name="T2" fmla="*/ 17 w 17"/>
                <a:gd name="T3" fmla="*/ 9 h 17"/>
                <a:gd name="T4" fmla="*/ 9 w 17"/>
                <a:gd name="T5" fmla="*/ 0 h 17"/>
                <a:gd name="T6" fmla="*/ 0 w 17"/>
                <a:gd name="T7" fmla="*/ 9 h 17"/>
                <a:gd name="T8" fmla="*/ 9 w 17"/>
                <a:gd name="T9" fmla="*/ 17 h 17"/>
                <a:gd name="T10" fmla="*/ 9 w 17"/>
                <a:gd name="T11" fmla="*/ 5 h 17"/>
                <a:gd name="T12" fmla="*/ 12 w 17"/>
                <a:gd name="T13" fmla="*/ 9 h 17"/>
                <a:gd name="T14" fmla="*/ 9 w 17"/>
                <a:gd name="T15" fmla="*/ 12 h 17"/>
                <a:gd name="T16" fmla="*/ 5 w 17"/>
                <a:gd name="T17" fmla="*/ 9 h 17"/>
                <a:gd name="T18" fmla="*/ 9 w 17"/>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13" y="17"/>
                    <a:pt x="17" y="13"/>
                    <a:pt x="17" y="9"/>
                  </a:cubicBezTo>
                  <a:cubicBezTo>
                    <a:pt x="17" y="4"/>
                    <a:pt x="13" y="0"/>
                    <a:pt x="9" y="0"/>
                  </a:cubicBezTo>
                  <a:cubicBezTo>
                    <a:pt x="4" y="0"/>
                    <a:pt x="0" y="4"/>
                    <a:pt x="0" y="9"/>
                  </a:cubicBezTo>
                  <a:cubicBezTo>
                    <a:pt x="0" y="13"/>
                    <a:pt x="4" y="17"/>
                    <a:pt x="9" y="17"/>
                  </a:cubicBezTo>
                  <a:close/>
                  <a:moveTo>
                    <a:pt x="9" y="5"/>
                  </a:moveTo>
                  <a:cubicBezTo>
                    <a:pt x="11" y="5"/>
                    <a:pt x="12" y="7"/>
                    <a:pt x="12" y="9"/>
                  </a:cubicBezTo>
                  <a:cubicBezTo>
                    <a:pt x="12" y="11"/>
                    <a:pt x="11" y="12"/>
                    <a:pt x="9" y="12"/>
                  </a:cubicBezTo>
                  <a:cubicBezTo>
                    <a:pt x="7" y="12"/>
                    <a:pt x="5" y="11"/>
                    <a:pt x="5" y="9"/>
                  </a:cubicBezTo>
                  <a:cubicBezTo>
                    <a:pt x="5" y="7"/>
                    <a:pt x="7" y="5"/>
                    <a:pt x="9"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4"/>
            <p:cNvSpPr>
              <a:spLocks noEditPoints="1"/>
            </p:cNvSpPr>
            <p:nvPr/>
          </p:nvSpPr>
          <p:spPr bwMode="auto">
            <a:xfrm>
              <a:off x="1358900" y="1679575"/>
              <a:ext cx="755650" cy="642938"/>
            </a:xfrm>
            <a:custGeom>
              <a:avLst/>
              <a:gdLst>
                <a:gd name="T0" fmla="*/ 99 w 127"/>
                <a:gd name="T1" fmla="*/ 107 h 108"/>
                <a:gd name="T2" fmla="*/ 100 w 127"/>
                <a:gd name="T3" fmla="*/ 108 h 108"/>
                <a:gd name="T4" fmla="*/ 102 w 127"/>
                <a:gd name="T5" fmla="*/ 107 h 108"/>
                <a:gd name="T6" fmla="*/ 103 w 127"/>
                <a:gd name="T7" fmla="*/ 104 h 108"/>
                <a:gd name="T8" fmla="*/ 99 w 127"/>
                <a:gd name="T9" fmla="*/ 88 h 108"/>
                <a:gd name="T10" fmla="*/ 127 w 127"/>
                <a:gd name="T11" fmla="*/ 54 h 108"/>
                <a:gd name="T12" fmla="*/ 87 w 127"/>
                <a:gd name="T13" fmla="*/ 19 h 108"/>
                <a:gd name="T14" fmla="*/ 77 w 127"/>
                <a:gd name="T15" fmla="*/ 20 h 108"/>
                <a:gd name="T16" fmla="*/ 41 w 127"/>
                <a:gd name="T17" fmla="*/ 0 h 108"/>
                <a:gd name="T18" fmla="*/ 0 w 127"/>
                <a:gd name="T19" fmla="*/ 36 h 108"/>
                <a:gd name="T20" fmla="*/ 24 w 127"/>
                <a:gd name="T21" fmla="*/ 68 h 108"/>
                <a:gd name="T22" fmla="*/ 16 w 127"/>
                <a:gd name="T23" fmla="*/ 91 h 108"/>
                <a:gd name="T24" fmla="*/ 16 w 127"/>
                <a:gd name="T25" fmla="*/ 94 h 108"/>
                <a:gd name="T26" fmla="*/ 19 w 127"/>
                <a:gd name="T27" fmla="*/ 95 h 108"/>
                <a:gd name="T28" fmla="*/ 43 w 127"/>
                <a:gd name="T29" fmla="*/ 71 h 108"/>
                <a:gd name="T30" fmla="*/ 51 w 127"/>
                <a:gd name="T31" fmla="*/ 70 h 108"/>
                <a:gd name="T32" fmla="*/ 83 w 127"/>
                <a:gd name="T33" fmla="*/ 89 h 108"/>
                <a:gd name="T34" fmla="*/ 99 w 127"/>
                <a:gd name="T35" fmla="*/ 107 h 108"/>
                <a:gd name="T36" fmla="*/ 85 w 127"/>
                <a:gd name="T37" fmla="*/ 85 h 108"/>
                <a:gd name="T38" fmla="*/ 54 w 127"/>
                <a:gd name="T39" fmla="*/ 66 h 108"/>
                <a:gd name="T40" fmla="*/ 52 w 127"/>
                <a:gd name="T41" fmla="*/ 65 h 108"/>
                <a:gd name="T42" fmla="*/ 51 w 127"/>
                <a:gd name="T43" fmla="*/ 65 h 108"/>
                <a:gd name="T44" fmla="*/ 41 w 127"/>
                <a:gd name="T45" fmla="*/ 67 h 108"/>
                <a:gd name="T46" fmla="*/ 39 w 127"/>
                <a:gd name="T47" fmla="*/ 68 h 108"/>
                <a:gd name="T48" fmla="*/ 39 w 127"/>
                <a:gd name="T49" fmla="*/ 69 h 108"/>
                <a:gd name="T50" fmla="*/ 24 w 127"/>
                <a:gd name="T51" fmla="*/ 87 h 108"/>
                <a:gd name="T52" fmla="*/ 29 w 127"/>
                <a:gd name="T53" fmla="*/ 67 h 108"/>
                <a:gd name="T54" fmla="*/ 29 w 127"/>
                <a:gd name="T55" fmla="*/ 67 h 108"/>
                <a:gd name="T56" fmla="*/ 28 w 127"/>
                <a:gd name="T57" fmla="*/ 64 h 108"/>
                <a:gd name="T58" fmla="*/ 5 w 127"/>
                <a:gd name="T59" fmla="*/ 36 h 108"/>
                <a:gd name="T60" fmla="*/ 41 w 127"/>
                <a:gd name="T61" fmla="*/ 5 h 108"/>
                <a:gd name="T62" fmla="*/ 73 w 127"/>
                <a:gd name="T63" fmla="*/ 23 h 108"/>
                <a:gd name="T64" fmla="*/ 76 w 127"/>
                <a:gd name="T65" fmla="*/ 25 h 108"/>
                <a:gd name="T66" fmla="*/ 87 w 127"/>
                <a:gd name="T67" fmla="*/ 23 h 108"/>
                <a:gd name="T68" fmla="*/ 123 w 127"/>
                <a:gd name="T69" fmla="*/ 54 h 108"/>
                <a:gd name="T70" fmla="*/ 96 w 127"/>
                <a:gd name="T71" fmla="*/ 84 h 108"/>
                <a:gd name="T72" fmla="*/ 94 w 127"/>
                <a:gd name="T73" fmla="*/ 86 h 108"/>
                <a:gd name="T74" fmla="*/ 96 w 127"/>
                <a:gd name="T75" fmla="*/ 99 h 108"/>
                <a:gd name="T76" fmla="*/ 87 w 127"/>
                <a:gd name="T77" fmla="*/ 86 h 108"/>
                <a:gd name="T78" fmla="*/ 85 w 127"/>
                <a:gd name="T79" fmla="*/ 8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 h="108">
                  <a:moveTo>
                    <a:pt x="99" y="107"/>
                  </a:moveTo>
                  <a:cubicBezTo>
                    <a:pt x="100" y="108"/>
                    <a:pt x="100" y="108"/>
                    <a:pt x="100" y="108"/>
                  </a:cubicBezTo>
                  <a:cubicBezTo>
                    <a:pt x="101" y="108"/>
                    <a:pt x="102" y="108"/>
                    <a:pt x="102" y="107"/>
                  </a:cubicBezTo>
                  <a:cubicBezTo>
                    <a:pt x="103" y="107"/>
                    <a:pt x="103" y="105"/>
                    <a:pt x="103" y="104"/>
                  </a:cubicBezTo>
                  <a:cubicBezTo>
                    <a:pt x="103" y="104"/>
                    <a:pt x="99" y="97"/>
                    <a:pt x="99" y="88"/>
                  </a:cubicBezTo>
                  <a:cubicBezTo>
                    <a:pt x="116" y="84"/>
                    <a:pt x="127" y="70"/>
                    <a:pt x="127" y="54"/>
                  </a:cubicBezTo>
                  <a:cubicBezTo>
                    <a:pt x="127" y="34"/>
                    <a:pt x="109" y="19"/>
                    <a:pt x="87" y="19"/>
                  </a:cubicBezTo>
                  <a:cubicBezTo>
                    <a:pt x="83" y="19"/>
                    <a:pt x="80" y="19"/>
                    <a:pt x="77" y="20"/>
                  </a:cubicBezTo>
                  <a:cubicBezTo>
                    <a:pt x="70" y="8"/>
                    <a:pt x="56" y="0"/>
                    <a:pt x="41" y="0"/>
                  </a:cubicBezTo>
                  <a:cubicBezTo>
                    <a:pt x="18" y="0"/>
                    <a:pt x="0" y="16"/>
                    <a:pt x="0" y="36"/>
                  </a:cubicBezTo>
                  <a:cubicBezTo>
                    <a:pt x="0" y="50"/>
                    <a:pt x="10" y="63"/>
                    <a:pt x="24" y="68"/>
                  </a:cubicBezTo>
                  <a:cubicBezTo>
                    <a:pt x="24" y="81"/>
                    <a:pt x="16" y="91"/>
                    <a:pt x="16" y="91"/>
                  </a:cubicBezTo>
                  <a:cubicBezTo>
                    <a:pt x="15" y="92"/>
                    <a:pt x="15" y="93"/>
                    <a:pt x="16" y="94"/>
                  </a:cubicBezTo>
                  <a:cubicBezTo>
                    <a:pt x="17" y="95"/>
                    <a:pt x="18" y="95"/>
                    <a:pt x="19" y="95"/>
                  </a:cubicBezTo>
                  <a:cubicBezTo>
                    <a:pt x="31" y="89"/>
                    <a:pt x="39" y="82"/>
                    <a:pt x="43" y="71"/>
                  </a:cubicBezTo>
                  <a:cubicBezTo>
                    <a:pt x="45" y="71"/>
                    <a:pt x="48" y="71"/>
                    <a:pt x="51" y="70"/>
                  </a:cubicBezTo>
                  <a:cubicBezTo>
                    <a:pt x="57" y="81"/>
                    <a:pt x="69" y="88"/>
                    <a:pt x="83" y="89"/>
                  </a:cubicBezTo>
                  <a:cubicBezTo>
                    <a:pt x="86" y="96"/>
                    <a:pt x="91" y="102"/>
                    <a:pt x="99" y="107"/>
                  </a:cubicBezTo>
                  <a:close/>
                  <a:moveTo>
                    <a:pt x="85" y="85"/>
                  </a:moveTo>
                  <a:cubicBezTo>
                    <a:pt x="71" y="84"/>
                    <a:pt x="59" y="77"/>
                    <a:pt x="54" y="66"/>
                  </a:cubicBezTo>
                  <a:cubicBezTo>
                    <a:pt x="54" y="66"/>
                    <a:pt x="53" y="65"/>
                    <a:pt x="52" y="65"/>
                  </a:cubicBezTo>
                  <a:cubicBezTo>
                    <a:pt x="52" y="65"/>
                    <a:pt x="51" y="65"/>
                    <a:pt x="51" y="65"/>
                  </a:cubicBezTo>
                  <a:cubicBezTo>
                    <a:pt x="48" y="66"/>
                    <a:pt x="45" y="67"/>
                    <a:pt x="41" y="67"/>
                  </a:cubicBezTo>
                  <a:cubicBezTo>
                    <a:pt x="40" y="67"/>
                    <a:pt x="39" y="67"/>
                    <a:pt x="39" y="68"/>
                  </a:cubicBezTo>
                  <a:cubicBezTo>
                    <a:pt x="39" y="69"/>
                    <a:pt x="39" y="69"/>
                    <a:pt x="39" y="69"/>
                  </a:cubicBezTo>
                  <a:cubicBezTo>
                    <a:pt x="36" y="77"/>
                    <a:pt x="31" y="82"/>
                    <a:pt x="24" y="87"/>
                  </a:cubicBezTo>
                  <a:cubicBezTo>
                    <a:pt x="26" y="82"/>
                    <a:pt x="29" y="75"/>
                    <a:pt x="29" y="67"/>
                  </a:cubicBezTo>
                  <a:cubicBezTo>
                    <a:pt x="29" y="67"/>
                    <a:pt x="29" y="67"/>
                    <a:pt x="29" y="67"/>
                  </a:cubicBezTo>
                  <a:cubicBezTo>
                    <a:pt x="29" y="66"/>
                    <a:pt x="28" y="65"/>
                    <a:pt x="28" y="64"/>
                  </a:cubicBezTo>
                  <a:cubicBezTo>
                    <a:pt x="14" y="60"/>
                    <a:pt x="5" y="48"/>
                    <a:pt x="5" y="36"/>
                  </a:cubicBezTo>
                  <a:cubicBezTo>
                    <a:pt x="5" y="19"/>
                    <a:pt x="21" y="5"/>
                    <a:pt x="41" y="5"/>
                  </a:cubicBezTo>
                  <a:cubicBezTo>
                    <a:pt x="55" y="5"/>
                    <a:pt x="68" y="12"/>
                    <a:pt x="73" y="23"/>
                  </a:cubicBezTo>
                  <a:cubicBezTo>
                    <a:pt x="74" y="24"/>
                    <a:pt x="75" y="25"/>
                    <a:pt x="76" y="25"/>
                  </a:cubicBezTo>
                  <a:cubicBezTo>
                    <a:pt x="80" y="24"/>
                    <a:pt x="83" y="23"/>
                    <a:pt x="87" y="23"/>
                  </a:cubicBezTo>
                  <a:cubicBezTo>
                    <a:pt x="107" y="23"/>
                    <a:pt x="123" y="37"/>
                    <a:pt x="123" y="54"/>
                  </a:cubicBezTo>
                  <a:cubicBezTo>
                    <a:pt x="123" y="68"/>
                    <a:pt x="112" y="81"/>
                    <a:pt x="96" y="84"/>
                  </a:cubicBezTo>
                  <a:cubicBezTo>
                    <a:pt x="95" y="84"/>
                    <a:pt x="94" y="85"/>
                    <a:pt x="94" y="86"/>
                  </a:cubicBezTo>
                  <a:cubicBezTo>
                    <a:pt x="94" y="91"/>
                    <a:pt x="95" y="95"/>
                    <a:pt x="96" y="99"/>
                  </a:cubicBezTo>
                  <a:cubicBezTo>
                    <a:pt x="92" y="95"/>
                    <a:pt x="89" y="91"/>
                    <a:pt x="87" y="86"/>
                  </a:cubicBezTo>
                  <a:cubicBezTo>
                    <a:pt x="86" y="85"/>
                    <a:pt x="86" y="85"/>
                    <a:pt x="85" y="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8" name="Oval 36"/>
          <p:cNvSpPr>
            <a:spLocks noChangeArrowheads="1"/>
          </p:cNvSpPr>
          <p:nvPr/>
        </p:nvSpPr>
        <p:spPr bwMode="auto">
          <a:xfrm>
            <a:off x="531812" y="457200"/>
            <a:ext cx="1295400" cy="123955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33"/>
          <p:cNvSpPr>
            <a:spLocks noEditPoints="1"/>
          </p:cNvSpPr>
          <p:nvPr/>
        </p:nvSpPr>
        <p:spPr bwMode="auto">
          <a:xfrm>
            <a:off x="784522" y="788155"/>
            <a:ext cx="814090" cy="583445"/>
          </a:xfrm>
          <a:custGeom>
            <a:avLst/>
            <a:gdLst>
              <a:gd name="T0" fmla="*/ 169 w 485"/>
              <a:gd name="T1" fmla="*/ 91 h 364"/>
              <a:gd name="T2" fmla="*/ 169 w 485"/>
              <a:gd name="T3" fmla="*/ 81 h 364"/>
              <a:gd name="T4" fmla="*/ 177 w 485"/>
              <a:gd name="T5" fmla="*/ 74 h 364"/>
              <a:gd name="T6" fmla="*/ 123 w 485"/>
              <a:gd name="T7" fmla="*/ 279 h 364"/>
              <a:gd name="T8" fmla="*/ 49 w 485"/>
              <a:gd name="T9" fmla="*/ 232 h 364"/>
              <a:gd name="T10" fmla="*/ 0 w 485"/>
              <a:gd name="T11" fmla="*/ 359 h 364"/>
              <a:gd name="T12" fmla="*/ 190 w 485"/>
              <a:gd name="T13" fmla="*/ 359 h 364"/>
              <a:gd name="T14" fmla="*/ 95 w 485"/>
              <a:gd name="T15" fmla="*/ 181 h 364"/>
              <a:gd name="T16" fmla="*/ 58 w 485"/>
              <a:gd name="T17" fmla="*/ 232 h 364"/>
              <a:gd name="T18" fmla="*/ 56 w 485"/>
              <a:gd name="T19" fmla="*/ 320 h 364"/>
              <a:gd name="T20" fmla="*/ 114 w 485"/>
              <a:gd name="T21" fmla="*/ 286 h 364"/>
              <a:gd name="T22" fmla="*/ 180 w 485"/>
              <a:gd name="T23" fmla="*/ 355 h 364"/>
              <a:gd name="T24" fmla="*/ 246 w 485"/>
              <a:gd name="T25" fmla="*/ 109 h 364"/>
              <a:gd name="T26" fmla="*/ 262 w 485"/>
              <a:gd name="T27" fmla="*/ 92 h 364"/>
              <a:gd name="T28" fmla="*/ 262 w 485"/>
              <a:gd name="T29" fmla="*/ 102 h 364"/>
              <a:gd name="T30" fmla="*/ 316 w 485"/>
              <a:gd name="T31" fmla="*/ 109 h 364"/>
              <a:gd name="T32" fmla="*/ 299 w 485"/>
              <a:gd name="T33" fmla="*/ 126 h 364"/>
              <a:gd name="T34" fmla="*/ 292 w 485"/>
              <a:gd name="T35" fmla="*/ 109 h 364"/>
              <a:gd name="T36" fmla="*/ 299 w 485"/>
              <a:gd name="T37" fmla="*/ 117 h 364"/>
              <a:gd name="T38" fmla="*/ 327 w 485"/>
              <a:gd name="T39" fmla="*/ 215 h 364"/>
              <a:gd name="T40" fmla="*/ 378 w 485"/>
              <a:gd name="T41" fmla="*/ 108 h 364"/>
              <a:gd name="T42" fmla="*/ 203 w 485"/>
              <a:gd name="T43" fmla="*/ 0 h 364"/>
              <a:gd name="T44" fmla="*/ 154 w 485"/>
              <a:gd name="T45" fmla="*/ 183 h 364"/>
              <a:gd name="T46" fmla="*/ 208 w 485"/>
              <a:gd name="T47" fmla="*/ 143 h 364"/>
              <a:gd name="T48" fmla="*/ 321 w 485"/>
              <a:gd name="T49" fmla="*/ 216 h 364"/>
              <a:gd name="T50" fmla="*/ 226 w 485"/>
              <a:gd name="T51" fmla="*/ 130 h 364"/>
              <a:gd name="T52" fmla="*/ 199 w 485"/>
              <a:gd name="T53" fmla="*/ 137 h 364"/>
              <a:gd name="T54" fmla="*/ 180 w 485"/>
              <a:gd name="T55" fmla="*/ 134 h 364"/>
              <a:gd name="T56" fmla="*/ 131 w 485"/>
              <a:gd name="T57" fmla="*/ 71 h 364"/>
              <a:gd name="T58" fmla="*/ 275 w 485"/>
              <a:gd name="T59" fmla="*/ 49 h 364"/>
              <a:gd name="T60" fmla="*/ 314 w 485"/>
              <a:gd name="T61" fmla="*/ 169 h 364"/>
              <a:gd name="T62" fmla="*/ 296 w 485"/>
              <a:gd name="T63" fmla="*/ 173 h 364"/>
              <a:gd name="T64" fmla="*/ 418 w 485"/>
              <a:gd name="T65" fmla="*/ 279 h 364"/>
              <a:gd name="T66" fmla="*/ 343 w 485"/>
              <a:gd name="T67" fmla="*/ 232 h 364"/>
              <a:gd name="T68" fmla="*/ 295 w 485"/>
              <a:gd name="T69" fmla="*/ 359 h 364"/>
              <a:gd name="T70" fmla="*/ 485 w 485"/>
              <a:gd name="T71" fmla="*/ 359 h 364"/>
              <a:gd name="T72" fmla="*/ 390 w 485"/>
              <a:gd name="T73" fmla="*/ 181 h 364"/>
              <a:gd name="T74" fmla="*/ 353 w 485"/>
              <a:gd name="T75" fmla="*/ 232 h 364"/>
              <a:gd name="T76" fmla="*/ 350 w 485"/>
              <a:gd name="T77" fmla="*/ 320 h 364"/>
              <a:gd name="T78" fmla="*/ 409 w 485"/>
              <a:gd name="T79" fmla="*/ 286 h 364"/>
              <a:gd name="T80" fmla="*/ 475 w 485"/>
              <a:gd name="T81" fmla="*/ 355 h 364"/>
              <a:gd name="T82" fmla="*/ 189 w 485"/>
              <a:gd name="T83" fmla="*/ 74 h 364"/>
              <a:gd name="T84" fmla="*/ 206 w 485"/>
              <a:gd name="T85" fmla="*/ 57 h 364"/>
              <a:gd name="T86" fmla="*/ 206 w 485"/>
              <a:gd name="T87" fmla="*/ 66 h 364"/>
              <a:gd name="T88" fmla="*/ 260 w 485"/>
              <a:gd name="T89" fmla="*/ 74 h 364"/>
              <a:gd name="T90" fmla="*/ 243 w 485"/>
              <a:gd name="T91" fmla="*/ 91 h 364"/>
              <a:gd name="T92" fmla="*/ 236 w 485"/>
              <a:gd name="T93" fmla="*/ 74 h 364"/>
              <a:gd name="T94" fmla="*/ 243 w 485"/>
              <a:gd name="T95" fmla="*/ 81 h 364"/>
              <a:gd name="T96" fmla="*/ 336 w 485"/>
              <a:gd name="T97" fmla="*/ 92 h 364"/>
              <a:gd name="T98" fmla="*/ 336 w 485"/>
              <a:gd name="T99" fmla="*/ 102 h 364"/>
              <a:gd name="T100" fmla="*/ 329 w 485"/>
              <a:gd name="T101" fmla="*/ 109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5" h="364">
                <a:moveTo>
                  <a:pt x="169" y="57"/>
                </a:moveTo>
                <a:cubicBezTo>
                  <a:pt x="160" y="57"/>
                  <a:pt x="153" y="65"/>
                  <a:pt x="153" y="74"/>
                </a:cubicBezTo>
                <a:cubicBezTo>
                  <a:pt x="153" y="83"/>
                  <a:pt x="160" y="91"/>
                  <a:pt x="169" y="91"/>
                </a:cubicBezTo>
                <a:cubicBezTo>
                  <a:pt x="179" y="91"/>
                  <a:pt x="186" y="83"/>
                  <a:pt x="186" y="74"/>
                </a:cubicBezTo>
                <a:cubicBezTo>
                  <a:pt x="186" y="65"/>
                  <a:pt x="179" y="57"/>
                  <a:pt x="169" y="57"/>
                </a:cubicBezTo>
                <a:close/>
                <a:moveTo>
                  <a:pt x="169" y="81"/>
                </a:moveTo>
                <a:cubicBezTo>
                  <a:pt x="165" y="81"/>
                  <a:pt x="162" y="78"/>
                  <a:pt x="162" y="74"/>
                </a:cubicBezTo>
                <a:cubicBezTo>
                  <a:pt x="162" y="70"/>
                  <a:pt x="165" y="66"/>
                  <a:pt x="169" y="66"/>
                </a:cubicBezTo>
                <a:cubicBezTo>
                  <a:pt x="173" y="66"/>
                  <a:pt x="177" y="70"/>
                  <a:pt x="177" y="74"/>
                </a:cubicBezTo>
                <a:cubicBezTo>
                  <a:pt x="177" y="78"/>
                  <a:pt x="173" y="81"/>
                  <a:pt x="169" y="81"/>
                </a:cubicBezTo>
                <a:close/>
                <a:moveTo>
                  <a:pt x="138" y="312"/>
                </a:moveTo>
                <a:cubicBezTo>
                  <a:pt x="127" y="309"/>
                  <a:pt x="124" y="290"/>
                  <a:pt x="123" y="279"/>
                </a:cubicBezTo>
                <a:cubicBezTo>
                  <a:pt x="134" y="267"/>
                  <a:pt x="141" y="250"/>
                  <a:pt x="141" y="232"/>
                </a:cubicBezTo>
                <a:cubicBezTo>
                  <a:pt x="141" y="195"/>
                  <a:pt x="123" y="171"/>
                  <a:pt x="95" y="171"/>
                </a:cubicBezTo>
                <a:cubicBezTo>
                  <a:pt x="66" y="171"/>
                  <a:pt x="49" y="195"/>
                  <a:pt x="49" y="232"/>
                </a:cubicBezTo>
                <a:cubicBezTo>
                  <a:pt x="49" y="251"/>
                  <a:pt x="56" y="268"/>
                  <a:pt x="67" y="279"/>
                </a:cubicBezTo>
                <a:cubicBezTo>
                  <a:pt x="67" y="293"/>
                  <a:pt x="62" y="308"/>
                  <a:pt x="53" y="311"/>
                </a:cubicBezTo>
                <a:cubicBezTo>
                  <a:pt x="9" y="320"/>
                  <a:pt x="0" y="342"/>
                  <a:pt x="0" y="359"/>
                </a:cubicBezTo>
                <a:cubicBezTo>
                  <a:pt x="0" y="362"/>
                  <a:pt x="2" y="364"/>
                  <a:pt x="4" y="364"/>
                </a:cubicBezTo>
                <a:cubicBezTo>
                  <a:pt x="185" y="364"/>
                  <a:pt x="185" y="364"/>
                  <a:pt x="185" y="364"/>
                </a:cubicBezTo>
                <a:cubicBezTo>
                  <a:pt x="188" y="364"/>
                  <a:pt x="190" y="362"/>
                  <a:pt x="190" y="359"/>
                </a:cubicBezTo>
                <a:cubicBezTo>
                  <a:pt x="190" y="343"/>
                  <a:pt x="181" y="321"/>
                  <a:pt x="138" y="312"/>
                </a:cubicBezTo>
                <a:close/>
                <a:moveTo>
                  <a:pt x="58" y="232"/>
                </a:moveTo>
                <a:cubicBezTo>
                  <a:pt x="58" y="185"/>
                  <a:pt x="86" y="181"/>
                  <a:pt x="95" y="181"/>
                </a:cubicBezTo>
                <a:cubicBezTo>
                  <a:pt x="104" y="181"/>
                  <a:pt x="132" y="185"/>
                  <a:pt x="132" y="232"/>
                </a:cubicBezTo>
                <a:cubicBezTo>
                  <a:pt x="132" y="261"/>
                  <a:pt x="112" y="283"/>
                  <a:pt x="95" y="283"/>
                </a:cubicBezTo>
                <a:cubicBezTo>
                  <a:pt x="77" y="283"/>
                  <a:pt x="58" y="261"/>
                  <a:pt x="58" y="232"/>
                </a:cubicBezTo>
                <a:close/>
                <a:moveTo>
                  <a:pt x="9" y="355"/>
                </a:moveTo>
                <a:cubicBezTo>
                  <a:pt x="12" y="338"/>
                  <a:pt x="27" y="326"/>
                  <a:pt x="55" y="320"/>
                </a:cubicBezTo>
                <a:cubicBezTo>
                  <a:pt x="55" y="320"/>
                  <a:pt x="55" y="320"/>
                  <a:pt x="56" y="320"/>
                </a:cubicBezTo>
                <a:cubicBezTo>
                  <a:pt x="68" y="316"/>
                  <a:pt x="74" y="301"/>
                  <a:pt x="76" y="286"/>
                </a:cubicBezTo>
                <a:cubicBezTo>
                  <a:pt x="82" y="290"/>
                  <a:pt x="88" y="292"/>
                  <a:pt x="95" y="292"/>
                </a:cubicBezTo>
                <a:cubicBezTo>
                  <a:pt x="102" y="292"/>
                  <a:pt x="108" y="290"/>
                  <a:pt x="114" y="286"/>
                </a:cubicBezTo>
                <a:cubicBezTo>
                  <a:pt x="116" y="302"/>
                  <a:pt x="122" y="317"/>
                  <a:pt x="136" y="321"/>
                </a:cubicBezTo>
                <a:cubicBezTo>
                  <a:pt x="136" y="321"/>
                  <a:pt x="136" y="321"/>
                  <a:pt x="136" y="321"/>
                </a:cubicBezTo>
                <a:cubicBezTo>
                  <a:pt x="163" y="326"/>
                  <a:pt x="178" y="338"/>
                  <a:pt x="180" y="355"/>
                </a:cubicBezTo>
                <a:lnTo>
                  <a:pt x="9" y="355"/>
                </a:lnTo>
                <a:close/>
                <a:moveTo>
                  <a:pt x="262" y="92"/>
                </a:moveTo>
                <a:cubicBezTo>
                  <a:pt x="253" y="92"/>
                  <a:pt x="246" y="100"/>
                  <a:pt x="246" y="109"/>
                </a:cubicBezTo>
                <a:cubicBezTo>
                  <a:pt x="246" y="118"/>
                  <a:pt x="253" y="126"/>
                  <a:pt x="262" y="126"/>
                </a:cubicBezTo>
                <a:cubicBezTo>
                  <a:pt x="272" y="126"/>
                  <a:pt x="279" y="118"/>
                  <a:pt x="279" y="109"/>
                </a:cubicBezTo>
                <a:cubicBezTo>
                  <a:pt x="279" y="100"/>
                  <a:pt x="272" y="92"/>
                  <a:pt x="262" y="92"/>
                </a:cubicBezTo>
                <a:close/>
                <a:moveTo>
                  <a:pt x="262" y="117"/>
                </a:moveTo>
                <a:cubicBezTo>
                  <a:pt x="258" y="117"/>
                  <a:pt x="255" y="113"/>
                  <a:pt x="255" y="109"/>
                </a:cubicBezTo>
                <a:cubicBezTo>
                  <a:pt x="255" y="105"/>
                  <a:pt x="258" y="102"/>
                  <a:pt x="262" y="102"/>
                </a:cubicBezTo>
                <a:cubicBezTo>
                  <a:pt x="267" y="102"/>
                  <a:pt x="270" y="105"/>
                  <a:pt x="270" y="109"/>
                </a:cubicBezTo>
                <a:cubicBezTo>
                  <a:pt x="270" y="113"/>
                  <a:pt x="267" y="117"/>
                  <a:pt x="262" y="117"/>
                </a:cubicBezTo>
                <a:close/>
                <a:moveTo>
                  <a:pt x="316" y="109"/>
                </a:moveTo>
                <a:cubicBezTo>
                  <a:pt x="316" y="100"/>
                  <a:pt x="308" y="92"/>
                  <a:pt x="299" y="92"/>
                </a:cubicBezTo>
                <a:cubicBezTo>
                  <a:pt x="290" y="92"/>
                  <a:pt x="282" y="100"/>
                  <a:pt x="282" y="109"/>
                </a:cubicBezTo>
                <a:cubicBezTo>
                  <a:pt x="282" y="118"/>
                  <a:pt x="290" y="126"/>
                  <a:pt x="299" y="126"/>
                </a:cubicBezTo>
                <a:cubicBezTo>
                  <a:pt x="308" y="126"/>
                  <a:pt x="316" y="118"/>
                  <a:pt x="316" y="109"/>
                </a:cubicBezTo>
                <a:close/>
                <a:moveTo>
                  <a:pt x="299" y="117"/>
                </a:moveTo>
                <a:cubicBezTo>
                  <a:pt x="295" y="117"/>
                  <a:pt x="292" y="113"/>
                  <a:pt x="292" y="109"/>
                </a:cubicBezTo>
                <a:cubicBezTo>
                  <a:pt x="292" y="105"/>
                  <a:pt x="295" y="102"/>
                  <a:pt x="299" y="102"/>
                </a:cubicBezTo>
                <a:cubicBezTo>
                  <a:pt x="303" y="102"/>
                  <a:pt x="307" y="105"/>
                  <a:pt x="307" y="109"/>
                </a:cubicBezTo>
                <a:cubicBezTo>
                  <a:pt x="307" y="113"/>
                  <a:pt x="303" y="117"/>
                  <a:pt x="299" y="117"/>
                </a:cubicBezTo>
                <a:close/>
                <a:moveTo>
                  <a:pt x="321" y="216"/>
                </a:moveTo>
                <a:cubicBezTo>
                  <a:pt x="322" y="216"/>
                  <a:pt x="323" y="216"/>
                  <a:pt x="324" y="216"/>
                </a:cubicBezTo>
                <a:cubicBezTo>
                  <a:pt x="325" y="216"/>
                  <a:pt x="326" y="216"/>
                  <a:pt x="327" y="215"/>
                </a:cubicBezTo>
                <a:cubicBezTo>
                  <a:pt x="328" y="214"/>
                  <a:pt x="329" y="212"/>
                  <a:pt x="328" y="210"/>
                </a:cubicBezTo>
                <a:cubicBezTo>
                  <a:pt x="328" y="210"/>
                  <a:pt x="321" y="195"/>
                  <a:pt x="320" y="177"/>
                </a:cubicBezTo>
                <a:cubicBezTo>
                  <a:pt x="354" y="168"/>
                  <a:pt x="378" y="140"/>
                  <a:pt x="378" y="108"/>
                </a:cubicBezTo>
                <a:cubicBezTo>
                  <a:pt x="378" y="69"/>
                  <a:pt x="341" y="37"/>
                  <a:pt x="296" y="37"/>
                </a:cubicBezTo>
                <a:cubicBezTo>
                  <a:pt x="289" y="37"/>
                  <a:pt x="283" y="37"/>
                  <a:pt x="276" y="39"/>
                </a:cubicBezTo>
                <a:cubicBezTo>
                  <a:pt x="262" y="15"/>
                  <a:pt x="234" y="0"/>
                  <a:pt x="203" y="0"/>
                </a:cubicBezTo>
                <a:cubicBezTo>
                  <a:pt x="158" y="0"/>
                  <a:pt x="122" y="32"/>
                  <a:pt x="122" y="71"/>
                </a:cubicBezTo>
                <a:cubicBezTo>
                  <a:pt x="122" y="100"/>
                  <a:pt x="141" y="125"/>
                  <a:pt x="171" y="137"/>
                </a:cubicBezTo>
                <a:cubicBezTo>
                  <a:pt x="169" y="163"/>
                  <a:pt x="154" y="183"/>
                  <a:pt x="154" y="183"/>
                </a:cubicBezTo>
                <a:cubicBezTo>
                  <a:pt x="152" y="185"/>
                  <a:pt x="152" y="188"/>
                  <a:pt x="154" y="189"/>
                </a:cubicBezTo>
                <a:cubicBezTo>
                  <a:pt x="155" y="191"/>
                  <a:pt x="157" y="191"/>
                  <a:pt x="159" y="191"/>
                </a:cubicBezTo>
                <a:cubicBezTo>
                  <a:pt x="184" y="179"/>
                  <a:pt x="200" y="164"/>
                  <a:pt x="208" y="143"/>
                </a:cubicBezTo>
                <a:cubicBezTo>
                  <a:pt x="213" y="142"/>
                  <a:pt x="218" y="142"/>
                  <a:pt x="224" y="141"/>
                </a:cubicBezTo>
                <a:cubicBezTo>
                  <a:pt x="236" y="163"/>
                  <a:pt x="261" y="177"/>
                  <a:pt x="289" y="179"/>
                </a:cubicBezTo>
                <a:cubicBezTo>
                  <a:pt x="295" y="193"/>
                  <a:pt x="306" y="205"/>
                  <a:pt x="321" y="216"/>
                </a:cubicBezTo>
                <a:close/>
                <a:moveTo>
                  <a:pt x="292" y="170"/>
                </a:moveTo>
                <a:cubicBezTo>
                  <a:pt x="265" y="169"/>
                  <a:pt x="241" y="155"/>
                  <a:pt x="230" y="133"/>
                </a:cubicBezTo>
                <a:cubicBezTo>
                  <a:pt x="229" y="131"/>
                  <a:pt x="228" y="130"/>
                  <a:pt x="226" y="130"/>
                </a:cubicBezTo>
                <a:cubicBezTo>
                  <a:pt x="226" y="130"/>
                  <a:pt x="225" y="130"/>
                  <a:pt x="225" y="131"/>
                </a:cubicBezTo>
                <a:cubicBezTo>
                  <a:pt x="218" y="132"/>
                  <a:pt x="211" y="133"/>
                  <a:pt x="204" y="133"/>
                </a:cubicBezTo>
                <a:cubicBezTo>
                  <a:pt x="202" y="133"/>
                  <a:pt x="200" y="135"/>
                  <a:pt x="199" y="137"/>
                </a:cubicBezTo>
                <a:cubicBezTo>
                  <a:pt x="199" y="138"/>
                  <a:pt x="199" y="138"/>
                  <a:pt x="199" y="139"/>
                </a:cubicBezTo>
                <a:cubicBezTo>
                  <a:pt x="194" y="154"/>
                  <a:pt x="185" y="165"/>
                  <a:pt x="170" y="175"/>
                </a:cubicBezTo>
                <a:cubicBezTo>
                  <a:pt x="175" y="165"/>
                  <a:pt x="180" y="150"/>
                  <a:pt x="180" y="134"/>
                </a:cubicBezTo>
                <a:cubicBezTo>
                  <a:pt x="180" y="134"/>
                  <a:pt x="180" y="134"/>
                  <a:pt x="180" y="134"/>
                </a:cubicBezTo>
                <a:cubicBezTo>
                  <a:pt x="180" y="132"/>
                  <a:pt x="179" y="130"/>
                  <a:pt x="177" y="129"/>
                </a:cubicBezTo>
                <a:cubicBezTo>
                  <a:pt x="149" y="120"/>
                  <a:pt x="131" y="97"/>
                  <a:pt x="131" y="71"/>
                </a:cubicBezTo>
                <a:cubicBezTo>
                  <a:pt x="131" y="37"/>
                  <a:pt x="164" y="9"/>
                  <a:pt x="203" y="9"/>
                </a:cubicBezTo>
                <a:cubicBezTo>
                  <a:pt x="232" y="9"/>
                  <a:pt x="258" y="24"/>
                  <a:pt x="269" y="47"/>
                </a:cubicBezTo>
                <a:cubicBezTo>
                  <a:pt x="270" y="48"/>
                  <a:pt x="273" y="49"/>
                  <a:pt x="275" y="49"/>
                </a:cubicBezTo>
                <a:cubicBezTo>
                  <a:pt x="282" y="47"/>
                  <a:pt x="289" y="46"/>
                  <a:pt x="296" y="46"/>
                </a:cubicBezTo>
                <a:cubicBezTo>
                  <a:pt x="336" y="46"/>
                  <a:pt x="368" y="74"/>
                  <a:pt x="368" y="108"/>
                </a:cubicBezTo>
                <a:cubicBezTo>
                  <a:pt x="368" y="137"/>
                  <a:pt x="346" y="162"/>
                  <a:pt x="314" y="169"/>
                </a:cubicBezTo>
                <a:cubicBezTo>
                  <a:pt x="312" y="169"/>
                  <a:pt x="310" y="171"/>
                  <a:pt x="310" y="173"/>
                </a:cubicBezTo>
                <a:cubicBezTo>
                  <a:pt x="311" y="183"/>
                  <a:pt x="312" y="191"/>
                  <a:pt x="314" y="198"/>
                </a:cubicBezTo>
                <a:cubicBezTo>
                  <a:pt x="306" y="190"/>
                  <a:pt x="300" y="182"/>
                  <a:pt x="296" y="173"/>
                </a:cubicBezTo>
                <a:cubicBezTo>
                  <a:pt x="296" y="171"/>
                  <a:pt x="294" y="170"/>
                  <a:pt x="292" y="170"/>
                </a:cubicBezTo>
                <a:close/>
                <a:moveTo>
                  <a:pt x="433" y="312"/>
                </a:moveTo>
                <a:cubicBezTo>
                  <a:pt x="422" y="309"/>
                  <a:pt x="418" y="290"/>
                  <a:pt x="418" y="279"/>
                </a:cubicBezTo>
                <a:cubicBezTo>
                  <a:pt x="429" y="267"/>
                  <a:pt x="436" y="250"/>
                  <a:pt x="436" y="232"/>
                </a:cubicBezTo>
                <a:cubicBezTo>
                  <a:pt x="436" y="195"/>
                  <a:pt x="418" y="171"/>
                  <a:pt x="390" y="171"/>
                </a:cubicBezTo>
                <a:cubicBezTo>
                  <a:pt x="361" y="171"/>
                  <a:pt x="343" y="195"/>
                  <a:pt x="343" y="232"/>
                </a:cubicBezTo>
                <a:cubicBezTo>
                  <a:pt x="343" y="251"/>
                  <a:pt x="351" y="268"/>
                  <a:pt x="362" y="279"/>
                </a:cubicBezTo>
                <a:cubicBezTo>
                  <a:pt x="362" y="293"/>
                  <a:pt x="357" y="308"/>
                  <a:pt x="348" y="311"/>
                </a:cubicBezTo>
                <a:cubicBezTo>
                  <a:pt x="304" y="320"/>
                  <a:pt x="295" y="342"/>
                  <a:pt x="295" y="359"/>
                </a:cubicBezTo>
                <a:cubicBezTo>
                  <a:pt x="295" y="362"/>
                  <a:pt x="297" y="364"/>
                  <a:pt x="299" y="364"/>
                </a:cubicBezTo>
                <a:cubicBezTo>
                  <a:pt x="480" y="364"/>
                  <a:pt x="480" y="364"/>
                  <a:pt x="480" y="364"/>
                </a:cubicBezTo>
                <a:cubicBezTo>
                  <a:pt x="483" y="364"/>
                  <a:pt x="485" y="362"/>
                  <a:pt x="485" y="359"/>
                </a:cubicBezTo>
                <a:cubicBezTo>
                  <a:pt x="485" y="343"/>
                  <a:pt x="476" y="321"/>
                  <a:pt x="433" y="312"/>
                </a:cubicBezTo>
                <a:close/>
                <a:moveTo>
                  <a:pt x="353" y="232"/>
                </a:moveTo>
                <a:cubicBezTo>
                  <a:pt x="353" y="185"/>
                  <a:pt x="381" y="181"/>
                  <a:pt x="390" y="181"/>
                </a:cubicBezTo>
                <a:cubicBezTo>
                  <a:pt x="398" y="181"/>
                  <a:pt x="427" y="185"/>
                  <a:pt x="427" y="232"/>
                </a:cubicBezTo>
                <a:cubicBezTo>
                  <a:pt x="427" y="261"/>
                  <a:pt x="407" y="283"/>
                  <a:pt x="390" y="283"/>
                </a:cubicBezTo>
                <a:cubicBezTo>
                  <a:pt x="372" y="283"/>
                  <a:pt x="353" y="261"/>
                  <a:pt x="353" y="232"/>
                </a:cubicBezTo>
                <a:close/>
                <a:moveTo>
                  <a:pt x="304" y="355"/>
                </a:moveTo>
                <a:cubicBezTo>
                  <a:pt x="307" y="338"/>
                  <a:pt x="322" y="326"/>
                  <a:pt x="350" y="320"/>
                </a:cubicBezTo>
                <a:cubicBezTo>
                  <a:pt x="350" y="320"/>
                  <a:pt x="350" y="320"/>
                  <a:pt x="350" y="320"/>
                </a:cubicBezTo>
                <a:cubicBezTo>
                  <a:pt x="363" y="316"/>
                  <a:pt x="369" y="301"/>
                  <a:pt x="371" y="286"/>
                </a:cubicBezTo>
                <a:cubicBezTo>
                  <a:pt x="377" y="290"/>
                  <a:pt x="383" y="292"/>
                  <a:pt x="390" y="292"/>
                </a:cubicBezTo>
                <a:cubicBezTo>
                  <a:pt x="397" y="292"/>
                  <a:pt x="403" y="290"/>
                  <a:pt x="409" y="286"/>
                </a:cubicBezTo>
                <a:cubicBezTo>
                  <a:pt x="411" y="302"/>
                  <a:pt x="417" y="317"/>
                  <a:pt x="431" y="321"/>
                </a:cubicBezTo>
                <a:cubicBezTo>
                  <a:pt x="431" y="321"/>
                  <a:pt x="431" y="321"/>
                  <a:pt x="431" y="321"/>
                </a:cubicBezTo>
                <a:cubicBezTo>
                  <a:pt x="458" y="326"/>
                  <a:pt x="473" y="338"/>
                  <a:pt x="475" y="355"/>
                </a:cubicBezTo>
                <a:lnTo>
                  <a:pt x="304" y="355"/>
                </a:lnTo>
                <a:close/>
                <a:moveTo>
                  <a:pt x="206" y="57"/>
                </a:moveTo>
                <a:cubicBezTo>
                  <a:pt x="197" y="57"/>
                  <a:pt x="189" y="65"/>
                  <a:pt x="189" y="74"/>
                </a:cubicBezTo>
                <a:cubicBezTo>
                  <a:pt x="189" y="83"/>
                  <a:pt x="197" y="91"/>
                  <a:pt x="206" y="91"/>
                </a:cubicBezTo>
                <a:cubicBezTo>
                  <a:pt x="215" y="91"/>
                  <a:pt x="223" y="83"/>
                  <a:pt x="223" y="74"/>
                </a:cubicBezTo>
                <a:cubicBezTo>
                  <a:pt x="223" y="65"/>
                  <a:pt x="215" y="57"/>
                  <a:pt x="206" y="57"/>
                </a:cubicBezTo>
                <a:close/>
                <a:moveTo>
                  <a:pt x="206" y="81"/>
                </a:moveTo>
                <a:cubicBezTo>
                  <a:pt x="202" y="81"/>
                  <a:pt x="199" y="78"/>
                  <a:pt x="199" y="74"/>
                </a:cubicBezTo>
                <a:cubicBezTo>
                  <a:pt x="199" y="70"/>
                  <a:pt x="202" y="66"/>
                  <a:pt x="206" y="66"/>
                </a:cubicBezTo>
                <a:cubicBezTo>
                  <a:pt x="210" y="66"/>
                  <a:pt x="214" y="70"/>
                  <a:pt x="214" y="74"/>
                </a:cubicBezTo>
                <a:cubicBezTo>
                  <a:pt x="214" y="78"/>
                  <a:pt x="210" y="81"/>
                  <a:pt x="206" y="81"/>
                </a:cubicBezTo>
                <a:close/>
                <a:moveTo>
                  <a:pt x="260" y="74"/>
                </a:moveTo>
                <a:cubicBezTo>
                  <a:pt x="260" y="65"/>
                  <a:pt x="252" y="57"/>
                  <a:pt x="243" y="57"/>
                </a:cubicBezTo>
                <a:cubicBezTo>
                  <a:pt x="234" y="57"/>
                  <a:pt x="226" y="65"/>
                  <a:pt x="226" y="74"/>
                </a:cubicBezTo>
                <a:cubicBezTo>
                  <a:pt x="226" y="83"/>
                  <a:pt x="234" y="91"/>
                  <a:pt x="243" y="91"/>
                </a:cubicBezTo>
                <a:cubicBezTo>
                  <a:pt x="252" y="91"/>
                  <a:pt x="260" y="83"/>
                  <a:pt x="260" y="74"/>
                </a:cubicBezTo>
                <a:close/>
                <a:moveTo>
                  <a:pt x="243" y="81"/>
                </a:moveTo>
                <a:cubicBezTo>
                  <a:pt x="239" y="81"/>
                  <a:pt x="236" y="78"/>
                  <a:pt x="236" y="74"/>
                </a:cubicBezTo>
                <a:cubicBezTo>
                  <a:pt x="236" y="70"/>
                  <a:pt x="239" y="66"/>
                  <a:pt x="243" y="66"/>
                </a:cubicBezTo>
                <a:cubicBezTo>
                  <a:pt x="247" y="66"/>
                  <a:pt x="250" y="70"/>
                  <a:pt x="250" y="74"/>
                </a:cubicBezTo>
                <a:cubicBezTo>
                  <a:pt x="250" y="78"/>
                  <a:pt x="247" y="81"/>
                  <a:pt x="243" y="81"/>
                </a:cubicBezTo>
                <a:close/>
                <a:moveTo>
                  <a:pt x="336" y="126"/>
                </a:moveTo>
                <a:cubicBezTo>
                  <a:pt x="345" y="126"/>
                  <a:pt x="353" y="118"/>
                  <a:pt x="353" y="109"/>
                </a:cubicBezTo>
                <a:cubicBezTo>
                  <a:pt x="353" y="100"/>
                  <a:pt x="345" y="92"/>
                  <a:pt x="336" y="92"/>
                </a:cubicBezTo>
                <a:cubicBezTo>
                  <a:pt x="327" y="92"/>
                  <a:pt x="319" y="100"/>
                  <a:pt x="319" y="109"/>
                </a:cubicBezTo>
                <a:cubicBezTo>
                  <a:pt x="319" y="118"/>
                  <a:pt x="327" y="126"/>
                  <a:pt x="336" y="126"/>
                </a:cubicBezTo>
                <a:close/>
                <a:moveTo>
                  <a:pt x="336" y="102"/>
                </a:moveTo>
                <a:cubicBezTo>
                  <a:pt x="340" y="102"/>
                  <a:pt x="343" y="105"/>
                  <a:pt x="343" y="109"/>
                </a:cubicBezTo>
                <a:cubicBezTo>
                  <a:pt x="343" y="113"/>
                  <a:pt x="340" y="117"/>
                  <a:pt x="336" y="117"/>
                </a:cubicBezTo>
                <a:cubicBezTo>
                  <a:pt x="332" y="117"/>
                  <a:pt x="329" y="113"/>
                  <a:pt x="329" y="109"/>
                </a:cubicBezTo>
                <a:cubicBezTo>
                  <a:pt x="329" y="105"/>
                  <a:pt x="332" y="102"/>
                  <a:pt x="336" y="102"/>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800" dirty="0"/>
          </a:p>
        </p:txBody>
      </p:sp>
      <p:sp>
        <p:nvSpPr>
          <p:cNvPr id="20" name="Oval 36"/>
          <p:cNvSpPr>
            <a:spLocks noChangeArrowheads="1"/>
          </p:cNvSpPr>
          <p:nvPr/>
        </p:nvSpPr>
        <p:spPr bwMode="auto">
          <a:xfrm>
            <a:off x="608012" y="3962400"/>
            <a:ext cx="1162754" cy="121920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38"/>
          <p:cNvSpPr>
            <a:spLocks noEditPoints="1"/>
          </p:cNvSpPr>
          <p:nvPr/>
        </p:nvSpPr>
        <p:spPr bwMode="auto">
          <a:xfrm>
            <a:off x="929677" y="4267200"/>
            <a:ext cx="592735" cy="546166"/>
          </a:xfrm>
          <a:custGeom>
            <a:avLst/>
            <a:gdLst>
              <a:gd name="T0" fmla="*/ 512 w 515"/>
              <a:gd name="T1" fmla="*/ 2 h 453"/>
              <a:gd name="T2" fmla="*/ 502 w 515"/>
              <a:gd name="T3" fmla="*/ 3 h 453"/>
              <a:gd name="T4" fmla="*/ 398 w 515"/>
              <a:gd name="T5" fmla="*/ 134 h 453"/>
              <a:gd name="T6" fmla="*/ 398 w 515"/>
              <a:gd name="T7" fmla="*/ 63 h 453"/>
              <a:gd name="T8" fmla="*/ 391 w 515"/>
              <a:gd name="T9" fmla="*/ 56 h 453"/>
              <a:gd name="T10" fmla="*/ 7 w 515"/>
              <a:gd name="T11" fmla="*/ 56 h 453"/>
              <a:gd name="T12" fmla="*/ 0 w 515"/>
              <a:gd name="T13" fmla="*/ 63 h 453"/>
              <a:gd name="T14" fmla="*/ 0 w 515"/>
              <a:gd name="T15" fmla="*/ 446 h 453"/>
              <a:gd name="T16" fmla="*/ 7 w 515"/>
              <a:gd name="T17" fmla="*/ 453 h 453"/>
              <a:gd name="T18" fmla="*/ 391 w 515"/>
              <a:gd name="T19" fmla="*/ 453 h 453"/>
              <a:gd name="T20" fmla="*/ 398 w 515"/>
              <a:gd name="T21" fmla="*/ 446 h 453"/>
              <a:gd name="T22" fmla="*/ 398 w 515"/>
              <a:gd name="T23" fmla="*/ 156 h 453"/>
              <a:gd name="T24" fmla="*/ 513 w 515"/>
              <a:gd name="T25" fmla="*/ 12 h 453"/>
              <a:gd name="T26" fmla="*/ 512 w 515"/>
              <a:gd name="T27" fmla="*/ 2 h 453"/>
              <a:gd name="T28" fmla="*/ 384 w 515"/>
              <a:gd name="T29" fmla="*/ 439 h 453"/>
              <a:gd name="T30" fmla="*/ 14 w 515"/>
              <a:gd name="T31" fmla="*/ 439 h 453"/>
              <a:gd name="T32" fmla="*/ 14 w 515"/>
              <a:gd name="T33" fmla="*/ 70 h 453"/>
              <a:gd name="T34" fmla="*/ 384 w 515"/>
              <a:gd name="T35" fmla="*/ 70 h 453"/>
              <a:gd name="T36" fmla="*/ 384 w 515"/>
              <a:gd name="T37" fmla="*/ 151 h 453"/>
              <a:gd name="T38" fmla="*/ 204 w 515"/>
              <a:gd name="T39" fmla="*/ 376 h 453"/>
              <a:gd name="T40" fmla="*/ 49 w 515"/>
              <a:gd name="T41" fmla="*/ 245 h 453"/>
              <a:gd name="T42" fmla="*/ 39 w 515"/>
              <a:gd name="T43" fmla="*/ 246 h 453"/>
              <a:gd name="T44" fmla="*/ 40 w 515"/>
              <a:gd name="T45" fmla="*/ 256 h 453"/>
              <a:gd name="T46" fmla="*/ 201 w 515"/>
              <a:gd name="T47" fmla="*/ 391 h 453"/>
              <a:gd name="T48" fmla="*/ 205 w 515"/>
              <a:gd name="T49" fmla="*/ 393 h 453"/>
              <a:gd name="T50" fmla="*/ 206 w 515"/>
              <a:gd name="T51" fmla="*/ 393 h 453"/>
              <a:gd name="T52" fmla="*/ 211 w 515"/>
              <a:gd name="T53" fmla="*/ 390 h 453"/>
              <a:gd name="T54" fmla="*/ 384 w 515"/>
              <a:gd name="T55" fmla="*/ 174 h 453"/>
              <a:gd name="T56" fmla="*/ 384 w 515"/>
              <a:gd name="T57" fmla="*/ 4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5" h="453">
                <a:moveTo>
                  <a:pt x="512" y="2"/>
                </a:moveTo>
                <a:cubicBezTo>
                  <a:pt x="509" y="0"/>
                  <a:pt x="504" y="0"/>
                  <a:pt x="502" y="3"/>
                </a:cubicBezTo>
                <a:cubicBezTo>
                  <a:pt x="398" y="134"/>
                  <a:pt x="398" y="134"/>
                  <a:pt x="398" y="134"/>
                </a:cubicBezTo>
                <a:cubicBezTo>
                  <a:pt x="398" y="63"/>
                  <a:pt x="398" y="63"/>
                  <a:pt x="398" y="63"/>
                </a:cubicBezTo>
                <a:cubicBezTo>
                  <a:pt x="398" y="59"/>
                  <a:pt x="394" y="56"/>
                  <a:pt x="391" y="56"/>
                </a:cubicBezTo>
                <a:cubicBezTo>
                  <a:pt x="7" y="56"/>
                  <a:pt x="7" y="56"/>
                  <a:pt x="7" y="56"/>
                </a:cubicBezTo>
                <a:cubicBezTo>
                  <a:pt x="4" y="56"/>
                  <a:pt x="0" y="59"/>
                  <a:pt x="0" y="63"/>
                </a:cubicBezTo>
                <a:cubicBezTo>
                  <a:pt x="0" y="446"/>
                  <a:pt x="0" y="446"/>
                  <a:pt x="0" y="446"/>
                </a:cubicBezTo>
                <a:cubicBezTo>
                  <a:pt x="0" y="450"/>
                  <a:pt x="4" y="453"/>
                  <a:pt x="7" y="453"/>
                </a:cubicBezTo>
                <a:cubicBezTo>
                  <a:pt x="391" y="453"/>
                  <a:pt x="391" y="453"/>
                  <a:pt x="391" y="453"/>
                </a:cubicBezTo>
                <a:cubicBezTo>
                  <a:pt x="394" y="453"/>
                  <a:pt x="398" y="450"/>
                  <a:pt x="398" y="446"/>
                </a:cubicBezTo>
                <a:cubicBezTo>
                  <a:pt x="398" y="156"/>
                  <a:pt x="398" y="156"/>
                  <a:pt x="398" y="156"/>
                </a:cubicBezTo>
                <a:cubicBezTo>
                  <a:pt x="513" y="12"/>
                  <a:pt x="513" y="12"/>
                  <a:pt x="513" y="12"/>
                </a:cubicBezTo>
                <a:cubicBezTo>
                  <a:pt x="515" y="9"/>
                  <a:pt x="515" y="5"/>
                  <a:pt x="512" y="2"/>
                </a:cubicBezTo>
                <a:close/>
                <a:moveTo>
                  <a:pt x="384" y="439"/>
                </a:moveTo>
                <a:cubicBezTo>
                  <a:pt x="14" y="439"/>
                  <a:pt x="14" y="439"/>
                  <a:pt x="14" y="439"/>
                </a:cubicBezTo>
                <a:cubicBezTo>
                  <a:pt x="14" y="70"/>
                  <a:pt x="14" y="70"/>
                  <a:pt x="14" y="70"/>
                </a:cubicBezTo>
                <a:cubicBezTo>
                  <a:pt x="384" y="70"/>
                  <a:pt x="384" y="70"/>
                  <a:pt x="384" y="70"/>
                </a:cubicBezTo>
                <a:cubicBezTo>
                  <a:pt x="384" y="151"/>
                  <a:pt x="384" y="151"/>
                  <a:pt x="384" y="151"/>
                </a:cubicBezTo>
                <a:cubicBezTo>
                  <a:pt x="204" y="376"/>
                  <a:pt x="204" y="376"/>
                  <a:pt x="204" y="376"/>
                </a:cubicBezTo>
                <a:cubicBezTo>
                  <a:pt x="49" y="245"/>
                  <a:pt x="49" y="245"/>
                  <a:pt x="49" y="245"/>
                </a:cubicBezTo>
                <a:cubicBezTo>
                  <a:pt x="46" y="243"/>
                  <a:pt x="42" y="243"/>
                  <a:pt x="39" y="246"/>
                </a:cubicBezTo>
                <a:cubicBezTo>
                  <a:pt x="37" y="249"/>
                  <a:pt x="37" y="253"/>
                  <a:pt x="40" y="256"/>
                </a:cubicBezTo>
                <a:cubicBezTo>
                  <a:pt x="201" y="391"/>
                  <a:pt x="201" y="391"/>
                  <a:pt x="201" y="391"/>
                </a:cubicBezTo>
                <a:cubicBezTo>
                  <a:pt x="202" y="392"/>
                  <a:pt x="204" y="393"/>
                  <a:pt x="205" y="393"/>
                </a:cubicBezTo>
                <a:cubicBezTo>
                  <a:pt x="206" y="393"/>
                  <a:pt x="206" y="393"/>
                  <a:pt x="206" y="393"/>
                </a:cubicBezTo>
                <a:cubicBezTo>
                  <a:pt x="208" y="393"/>
                  <a:pt x="210" y="392"/>
                  <a:pt x="211" y="390"/>
                </a:cubicBezTo>
                <a:cubicBezTo>
                  <a:pt x="384" y="174"/>
                  <a:pt x="384" y="174"/>
                  <a:pt x="384" y="174"/>
                </a:cubicBezTo>
                <a:lnTo>
                  <a:pt x="384" y="439"/>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800" dirty="0"/>
          </a:p>
        </p:txBody>
      </p:sp>
      <p:sp>
        <p:nvSpPr>
          <p:cNvPr id="3" name="Date Placeholder 2">
            <a:extLst>
              <a:ext uri="{FF2B5EF4-FFF2-40B4-BE49-F238E27FC236}">
                <a16:creationId xmlns:a16="http://schemas.microsoft.com/office/drawing/2014/main" id="{F364A94F-1830-437D-8976-819EDD0C383E}"/>
              </a:ext>
            </a:extLst>
          </p:cNvPr>
          <p:cNvSpPr>
            <a:spLocks noGrp="1"/>
          </p:cNvSpPr>
          <p:nvPr>
            <p:ph type="dt" sz="half" idx="10"/>
          </p:nvPr>
        </p:nvSpPr>
        <p:spPr/>
        <p:txBody>
          <a:bodyPr/>
          <a:lstStyle/>
          <a:p>
            <a:r>
              <a:rPr lang="en-US"/>
              <a:t>1/19/2019</a:t>
            </a:r>
            <a:endParaRPr lang="en-US" dirty="0"/>
          </a:p>
        </p:txBody>
      </p:sp>
      <p:sp>
        <p:nvSpPr>
          <p:cNvPr id="5" name="Footer Placeholder 4">
            <a:extLst>
              <a:ext uri="{FF2B5EF4-FFF2-40B4-BE49-F238E27FC236}">
                <a16:creationId xmlns:a16="http://schemas.microsoft.com/office/drawing/2014/main" id="{5FB58D56-241E-4B5E-94B5-186B61FBE238}"/>
              </a:ext>
            </a:extLst>
          </p:cNvPr>
          <p:cNvSpPr>
            <a:spLocks noGrp="1"/>
          </p:cNvSpPr>
          <p:nvPr>
            <p:ph type="ftr" sz="quarter" idx="11"/>
          </p:nvPr>
        </p:nvSpPr>
        <p:spPr/>
        <p:txBody>
          <a:bodyPr/>
          <a:lstStyle/>
          <a:p>
            <a:r>
              <a:rPr lang="es-ES" dirty="0"/>
              <a:t>1er. SIMPOSIO AVSEC</a:t>
            </a:r>
          </a:p>
          <a:p>
            <a:r>
              <a:rPr lang="es-ES" dirty="0"/>
              <a:t>“SEGURIDAD DE LA AVIACIÓN CIVIL EN LA AVIACIÓN GENERAL DE REP. DOM.”</a:t>
            </a:r>
          </a:p>
        </p:txBody>
      </p:sp>
    </p:spTree>
    <p:extLst>
      <p:ext uri="{BB962C8B-B14F-4D97-AF65-F5344CB8AC3E}">
        <p14:creationId xmlns:p14="http://schemas.microsoft.com/office/powerpoint/2010/main" val="182937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612" y="1676400"/>
            <a:ext cx="9296400" cy="2743200"/>
          </a:xfrm>
        </p:spPr>
        <p:txBody>
          <a:bodyPr>
            <a:normAutofit/>
          </a:bodyPr>
          <a:lstStyle/>
          <a:p>
            <a:pPr algn="l"/>
            <a:r>
              <a:rPr lang="es-ES" sz="2700" b="1" dirty="0">
                <a:latin typeface="Tahoma" panose="020B0604030504040204" pitchFamily="34" charset="0"/>
                <a:ea typeface="Tahoma" panose="020B0604030504040204" pitchFamily="34" charset="0"/>
                <a:cs typeface="Tahoma" panose="020B0604030504040204" pitchFamily="34" charset="0"/>
              </a:rPr>
              <a:t>5) </a:t>
            </a:r>
            <a:r>
              <a:rPr lang="es-ES" sz="2800" b="1" dirty="0">
                <a:latin typeface="Tahoma" panose="020B0604030504040204" pitchFamily="34" charset="0"/>
                <a:ea typeface="Tahoma" panose="020B0604030504040204" pitchFamily="34" charset="0"/>
                <a:cs typeface="Tahoma" panose="020B0604030504040204" pitchFamily="34" charset="0"/>
              </a:rPr>
              <a:t>REALIZAR UN LEVANTAMIENTO DE LAS INFRAESTRUCTURAS EN LOS AEROPUERTOS</a:t>
            </a:r>
            <a:br>
              <a:rPr lang="es-ES" sz="2700" b="1" dirty="0">
                <a:latin typeface="Tahoma" panose="020B0604030504040204" pitchFamily="34" charset="0"/>
                <a:ea typeface="Tahoma" panose="020B0604030504040204" pitchFamily="34" charset="0"/>
                <a:cs typeface="Tahoma" panose="020B0604030504040204" pitchFamily="34" charset="0"/>
              </a:rPr>
            </a:br>
            <a:br>
              <a:rPr lang="es-ES" sz="2700" b="1" dirty="0">
                <a:latin typeface="Tahoma" panose="020B0604030504040204" pitchFamily="34" charset="0"/>
                <a:ea typeface="Tahoma" panose="020B0604030504040204" pitchFamily="34" charset="0"/>
                <a:cs typeface="Tahoma" panose="020B0604030504040204" pitchFamily="34" charset="0"/>
              </a:rPr>
            </a:br>
            <a:r>
              <a:rPr lang="es-ES" sz="2400" dirty="0">
                <a:latin typeface="Tahoma" panose="020B0604030504040204" pitchFamily="34" charset="0"/>
                <a:ea typeface="Tahoma" panose="020B0604030504040204" pitchFamily="34" charset="0"/>
                <a:cs typeface="Tahoma" panose="020B0604030504040204" pitchFamily="34" charset="0"/>
              </a:rPr>
              <a:t>Con esto pretendemos confirmar, que en la gran mayoría de los aeropuertos, la aviación general está separada en espacio de la aviación comercial (de que no existe mezcla).</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A3F31473-23EB-4724-8B59-FE6D21D89FA4}" type="slidenum">
              <a:rPr lang="en-US" smtClean="0"/>
              <a:pPr/>
              <a:t>22</a:t>
            </a:fld>
            <a:endParaRPr lang="en-US" dirty="0"/>
          </a:p>
        </p:txBody>
      </p:sp>
      <p:sp>
        <p:nvSpPr>
          <p:cNvPr id="8" name="Oval 42"/>
          <p:cNvSpPr>
            <a:spLocks noChangeArrowheads="1"/>
          </p:cNvSpPr>
          <p:nvPr/>
        </p:nvSpPr>
        <p:spPr bwMode="auto">
          <a:xfrm>
            <a:off x="1065212" y="1524000"/>
            <a:ext cx="1295400" cy="121920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136"/>
          <p:cNvSpPr>
            <a:spLocks noEditPoints="1"/>
          </p:cNvSpPr>
          <p:nvPr/>
        </p:nvSpPr>
        <p:spPr bwMode="auto">
          <a:xfrm>
            <a:off x="1293812" y="1823647"/>
            <a:ext cx="793951" cy="614753"/>
          </a:xfrm>
          <a:custGeom>
            <a:avLst/>
            <a:gdLst>
              <a:gd name="T0" fmla="*/ 100 w 616"/>
              <a:gd name="T1" fmla="*/ 285 h 509"/>
              <a:gd name="T2" fmla="*/ 323 w 616"/>
              <a:gd name="T3" fmla="*/ 422 h 509"/>
              <a:gd name="T4" fmla="*/ 323 w 616"/>
              <a:gd name="T5" fmla="*/ 278 h 509"/>
              <a:gd name="T6" fmla="*/ 114 w 616"/>
              <a:gd name="T7" fmla="*/ 292 h 509"/>
              <a:gd name="T8" fmla="*/ 612 w 616"/>
              <a:gd name="T9" fmla="*/ 188 h 509"/>
              <a:gd name="T10" fmla="*/ 555 w 616"/>
              <a:gd name="T11" fmla="*/ 4 h 509"/>
              <a:gd name="T12" fmla="*/ 554 w 616"/>
              <a:gd name="T13" fmla="*/ 3 h 509"/>
              <a:gd name="T14" fmla="*/ 553 w 616"/>
              <a:gd name="T15" fmla="*/ 1 h 509"/>
              <a:gd name="T16" fmla="*/ 551 w 616"/>
              <a:gd name="T17" fmla="*/ 1 h 509"/>
              <a:gd name="T18" fmla="*/ 549 w 616"/>
              <a:gd name="T19" fmla="*/ 0 h 509"/>
              <a:gd name="T20" fmla="*/ 308 w 616"/>
              <a:gd name="T21" fmla="*/ 0 h 509"/>
              <a:gd name="T22" fmla="*/ 147 w 616"/>
              <a:gd name="T23" fmla="*/ 0 h 509"/>
              <a:gd name="T24" fmla="*/ 66 w 616"/>
              <a:gd name="T25" fmla="*/ 0 h 509"/>
              <a:gd name="T26" fmla="*/ 64 w 616"/>
              <a:gd name="T27" fmla="*/ 1 h 509"/>
              <a:gd name="T28" fmla="*/ 62 w 616"/>
              <a:gd name="T29" fmla="*/ 2 h 509"/>
              <a:gd name="T30" fmla="*/ 61 w 616"/>
              <a:gd name="T31" fmla="*/ 4 h 509"/>
              <a:gd name="T32" fmla="*/ 60 w 616"/>
              <a:gd name="T33" fmla="*/ 5 h 509"/>
              <a:gd name="T34" fmla="*/ 27 w 616"/>
              <a:gd name="T35" fmla="*/ 242 h 509"/>
              <a:gd name="T36" fmla="*/ 582 w 616"/>
              <a:gd name="T37" fmla="*/ 509 h 509"/>
              <a:gd name="T38" fmla="*/ 606 w 616"/>
              <a:gd name="T39" fmla="*/ 229 h 509"/>
              <a:gd name="T40" fmla="*/ 464 w 616"/>
              <a:gd name="T41" fmla="*/ 232 h 509"/>
              <a:gd name="T42" fmla="*/ 463 w 616"/>
              <a:gd name="T43" fmla="*/ 14 h 509"/>
              <a:gd name="T44" fmla="*/ 391 w 616"/>
              <a:gd name="T45" fmla="*/ 219 h 509"/>
              <a:gd name="T46" fmla="*/ 315 w 616"/>
              <a:gd name="T47" fmla="*/ 14 h 509"/>
              <a:gd name="T48" fmla="*/ 391 w 616"/>
              <a:gd name="T49" fmla="*/ 219 h 509"/>
              <a:gd name="T50" fmla="*/ 257 w 616"/>
              <a:gd name="T51" fmla="*/ 232 h 509"/>
              <a:gd name="T52" fmla="*/ 234 w 616"/>
              <a:gd name="T53" fmla="*/ 14 h 509"/>
              <a:gd name="T54" fmla="*/ 117 w 616"/>
              <a:gd name="T55" fmla="*/ 192 h 509"/>
              <a:gd name="T56" fmla="*/ 202 w 616"/>
              <a:gd name="T57" fmla="*/ 190 h 509"/>
              <a:gd name="T58" fmla="*/ 117 w 616"/>
              <a:gd name="T59" fmla="*/ 192 h 509"/>
              <a:gd name="T60" fmla="*/ 72 w 616"/>
              <a:gd name="T61" fmla="*/ 14 h 509"/>
              <a:gd name="T62" fmla="*/ 48 w 616"/>
              <a:gd name="T63" fmla="*/ 232 h 509"/>
              <a:gd name="T64" fmla="*/ 392 w 616"/>
              <a:gd name="T65" fmla="*/ 495 h 509"/>
              <a:gd name="T66" fmla="*/ 503 w 616"/>
              <a:gd name="T67" fmla="*/ 495 h 509"/>
              <a:gd name="T68" fmla="*/ 517 w 616"/>
              <a:gd name="T69" fmla="*/ 285 h 509"/>
              <a:gd name="T70" fmla="*/ 378 w 616"/>
              <a:gd name="T71" fmla="*/ 285 h 509"/>
              <a:gd name="T72" fmla="*/ 41 w 616"/>
              <a:gd name="T73" fmla="*/ 246 h 509"/>
              <a:gd name="T74" fmla="*/ 113 w 616"/>
              <a:gd name="T75" fmla="*/ 229 h 509"/>
              <a:gd name="T76" fmla="*/ 215 w 616"/>
              <a:gd name="T77" fmla="*/ 229 h 509"/>
              <a:gd name="T78" fmla="*/ 308 w 616"/>
              <a:gd name="T79" fmla="*/ 217 h 509"/>
              <a:gd name="T80" fmla="*/ 410 w 616"/>
              <a:gd name="T81" fmla="*/ 217 h 509"/>
              <a:gd name="T82" fmla="*/ 511 w 616"/>
              <a:gd name="T83" fmla="*/ 217 h 509"/>
              <a:gd name="T84" fmla="*/ 575 w 616"/>
              <a:gd name="T85" fmla="*/ 495 h 509"/>
              <a:gd name="T86" fmla="*/ 513 w 616"/>
              <a:gd name="T87" fmla="*/ 189 h 509"/>
              <a:gd name="T88" fmla="*/ 598 w 616"/>
              <a:gd name="T89" fmla="*/ 19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6" h="509">
                <a:moveTo>
                  <a:pt x="323" y="278"/>
                </a:moveTo>
                <a:cubicBezTo>
                  <a:pt x="107" y="278"/>
                  <a:pt x="107" y="278"/>
                  <a:pt x="107" y="278"/>
                </a:cubicBezTo>
                <a:cubicBezTo>
                  <a:pt x="104" y="278"/>
                  <a:pt x="100" y="282"/>
                  <a:pt x="100" y="285"/>
                </a:cubicBezTo>
                <a:cubicBezTo>
                  <a:pt x="100" y="415"/>
                  <a:pt x="100" y="415"/>
                  <a:pt x="100" y="415"/>
                </a:cubicBezTo>
                <a:cubicBezTo>
                  <a:pt x="100" y="419"/>
                  <a:pt x="104" y="422"/>
                  <a:pt x="107" y="422"/>
                </a:cubicBezTo>
                <a:cubicBezTo>
                  <a:pt x="323" y="422"/>
                  <a:pt x="323" y="422"/>
                  <a:pt x="323" y="422"/>
                </a:cubicBezTo>
                <a:cubicBezTo>
                  <a:pt x="327" y="422"/>
                  <a:pt x="330" y="419"/>
                  <a:pt x="330" y="415"/>
                </a:cubicBezTo>
                <a:cubicBezTo>
                  <a:pt x="330" y="285"/>
                  <a:pt x="330" y="285"/>
                  <a:pt x="330" y="285"/>
                </a:cubicBezTo>
                <a:cubicBezTo>
                  <a:pt x="330" y="282"/>
                  <a:pt x="327" y="278"/>
                  <a:pt x="323" y="278"/>
                </a:cubicBezTo>
                <a:close/>
                <a:moveTo>
                  <a:pt x="316" y="408"/>
                </a:moveTo>
                <a:cubicBezTo>
                  <a:pt x="114" y="408"/>
                  <a:pt x="114" y="408"/>
                  <a:pt x="114" y="408"/>
                </a:cubicBezTo>
                <a:cubicBezTo>
                  <a:pt x="114" y="292"/>
                  <a:pt x="114" y="292"/>
                  <a:pt x="114" y="292"/>
                </a:cubicBezTo>
                <a:cubicBezTo>
                  <a:pt x="316" y="292"/>
                  <a:pt x="316" y="292"/>
                  <a:pt x="316" y="292"/>
                </a:cubicBezTo>
                <a:lnTo>
                  <a:pt x="316" y="408"/>
                </a:lnTo>
                <a:close/>
                <a:moveTo>
                  <a:pt x="612" y="188"/>
                </a:moveTo>
                <a:cubicBezTo>
                  <a:pt x="556" y="5"/>
                  <a:pt x="556" y="5"/>
                  <a:pt x="556" y="5"/>
                </a:cubicBezTo>
                <a:cubicBezTo>
                  <a:pt x="556" y="5"/>
                  <a:pt x="556" y="5"/>
                  <a:pt x="556" y="5"/>
                </a:cubicBezTo>
                <a:cubicBezTo>
                  <a:pt x="556" y="5"/>
                  <a:pt x="555" y="4"/>
                  <a:pt x="555" y="4"/>
                </a:cubicBezTo>
                <a:cubicBezTo>
                  <a:pt x="555" y="4"/>
                  <a:pt x="555" y="4"/>
                  <a:pt x="555" y="4"/>
                </a:cubicBezTo>
                <a:cubicBezTo>
                  <a:pt x="555" y="3"/>
                  <a:pt x="555" y="3"/>
                  <a:pt x="555" y="3"/>
                </a:cubicBezTo>
                <a:cubicBezTo>
                  <a:pt x="555" y="3"/>
                  <a:pt x="554" y="3"/>
                  <a:pt x="554" y="3"/>
                </a:cubicBezTo>
                <a:cubicBezTo>
                  <a:pt x="554" y="2"/>
                  <a:pt x="554" y="2"/>
                  <a:pt x="554" y="2"/>
                </a:cubicBezTo>
                <a:cubicBezTo>
                  <a:pt x="554" y="2"/>
                  <a:pt x="553" y="2"/>
                  <a:pt x="553" y="2"/>
                </a:cubicBezTo>
                <a:cubicBezTo>
                  <a:pt x="553" y="2"/>
                  <a:pt x="553" y="1"/>
                  <a:pt x="553" y="1"/>
                </a:cubicBezTo>
                <a:cubicBezTo>
                  <a:pt x="552" y="1"/>
                  <a:pt x="552" y="1"/>
                  <a:pt x="552" y="1"/>
                </a:cubicBezTo>
                <a:cubicBezTo>
                  <a:pt x="552" y="1"/>
                  <a:pt x="552" y="1"/>
                  <a:pt x="551" y="1"/>
                </a:cubicBezTo>
                <a:cubicBezTo>
                  <a:pt x="551" y="1"/>
                  <a:pt x="551" y="1"/>
                  <a:pt x="551" y="1"/>
                </a:cubicBezTo>
                <a:cubicBezTo>
                  <a:pt x="551" y="0"/>
                  <a:pt x="550" y="0"/>
                  <a:pt x="550" y="0"/>
                </a:cubicBezTo>
                <a:cubicBezTo>
                  <a:pt x="550" y="0"/>
                  <a:pt x="550" y="0"/>
                  <a:pt x="549" y="0"/>
                </a:cubicBezTo>
                <a:cubicBezTo>
                  <a:pt x="549" y="0"/>
                  <a:pt x="549" y="0"/>
                  <a:pt x="549" y="0"/>
                </a:cubicBezTo>
                <a:cubicBezTo>
                  <a:pt x="469" y="0"/>
                  <a:pt x="469" y="0"/>
                  <a:pt x="469" y="0"/>
                </a:cubicBezTo>
                <a:cubicBezTo>
                  <a:pt x="469" y="0"/>
                  <a:pt x="469" y="0"/>
                  <a:pt x="469" y="0"/>
                </a:cubicBezTo>
                <a:cubicBezTo>
                  <a:pt x="308" y="0"/>
                  <a:pt x="308" y="0"/>
                  <a:pt x="308" y="0"/>
                </a:cubicBezTo>
                <a:cubicBezTo>
                  <a:pt x="308" y="0"/>
                  <a:pt x="308" y="0"/>
                  <a:pt x="308" y="0"/>
                </a:cubicBezTo>
                <a:cubicBezTo>
                  <a:pt x="147" y="0"/>
                  <a:pt x="147" y="0"/>
                  <a:pt x="147" y="0"/>
                </a:cubicBezTo>
                <a:cubicBezTo>
                  <a:pt x="147" y="0"/>
                  <a:pt x="147" y="0"/>
                  <a:pt x="147" y="0"/>
                </a:cubicBezTo>
                <a:cubicBezTo>
                  <a:pt x="67" y="0"/>
                  <a:pt x="67" y="0"/>
                  <a:pt x="67" y="0"/>
                </a:cubicBezTo>
                <a:cubicBezTo>
                  <a:pt x="67" y="0"/>
                  <a:pt x="67" y="0"/>
                  <a:pt x="67" y="0"/>
                </a:cubicBezTo>
                <a:cubicBezTo>
                  <a:pt x="67" y="0"/>
                  <a:pt x="66" y="0"/>
                  <a:pt x="66" y="0"/>
                </a:cubicBezTo>
                <a:cubicBezTo>
                  <a:pt x="66" y="0"/>
                  <a:pt x="66" y="0"/>
                  <a:pt x="65" y="1"/>
                </a:cubicBezTo>
                <a:cubicBezTo>
                  <a:pt x="65" y="1"/>
                  <a:pt x="65" y="1"/>
                  <a:pt x="65" y="1"/>
                </a:cubicBezTo>
                <a:cubicBezTo>
                  <a:pt x="65" y="1"/>
                  <a:pt x="64" y="1"/>
                  <a:pt x="64" y="1"/>
                </a:cubicBezTo>
                <a:cubicBezTo>
                  <a:pt x="64" y="1"/>
                  <a:pt x="64" y="1"/>
                  <a:pt x="64" y="1"/>
                </a:cubicBezTo>
                <a:cubicBezTo>
                  <a:pt x="63" y="1"/>
                  <a:pt x="63" y="2"/>
                  <a:pt x="63" y="2"/>
                </a:cubicBezTo>
                <a:cubicBezTo>
                  <a:pt x="63" y="2"/>
                  <a:pt x="63" y="2"/>
                  <a:pt x="62" y="2"/>
                </a:cubicBezTo>
                <a:cubicBezTo>
                  <a:pt x="62" y="2"/>
                  <a:pt x="62" y="2"/>
                  <a:pt x="62" y="3"/>
                </a:cubicBezTo>
                <a:cubicBezTo>
                  <a:pt x="62" y="3"/>
                  <a:pt x="62" y="3"/>
                  <a:pt x="62" y="3"/>
                </a:cubicBezTo>
                <a:cubicBezTo>
                  <a:pt x="61" y="3"/>
                  <a:pt x="61" y="3"/>
                  <a:pt x="61" y="4"/>
                </a:cubicBezTo>
                <a:cubicBezTo>
                  <a:pt x="61" y="4"/>
                  <a:pt x="61" y="4"/>
                  <a:pt x="61" y="4"/>
                </a:cubicBezTo>
                <a:cubicBezTo>
                  <a:pt x="61" y="4"/>
                  <a:pt x="61" y="5"/>
                  <a:pt x="61" y="5"/>
                </a:cubicBezTo>
                <a:cubicBezTo>
                  <a:pt x="61" y="5"/>
                  <a:pt x="60" y="5"/>
                  <a:pt x="60" y="5"/>
                </a:cubicBezTo>
                <a:cubicBezTo>
                  <a:pt x="5" y="188"/>
                  <a:pt x="5" y="188"/>
                  <a:pt x="5" y="188"/>
                </a:cubicBezTo>
                <a:cubicBezTo>
                  <a:pt x="0" y="203"/>
                  <a:pt x="2" y="218"/>
                  <a:pt x="10" y="229"/>
                </a:cubicBezTo>
                <a:cubicBezTo>
                  <a:pt x="15" y="235"/>
                  <a:pt x="20" y="239"/>
                  <a:pt x="27" y="242"/>
                </a:cubicBezTo>
                <a:cubicBezTo>
                  <a:pt x="27" y="502"/>
                  <a:pt x="27" y="502"/>
                  <a:pt x="27" y="502"/>
                </a:cubicBezTo>
                <a:cubicBezTo>
                  <a:pt x="27" y="506"/>
                  <a:pt x="30" y="509"/>
                  <a:pt x="34" y="509"/>
                </a:cubicBezTo>
                <a:cubicBezTo>
                  <a:pt x="582" y="509"/>
                  <a:pt x="582" y="509"/>
                  <a:pt x="582" y="509"/>
                </a:cubicBezTo>
                <a:cubicBezTo>
                  <a:pt x="586" y="509"/>
                  <a:pt x="589" y="506"/>
                  <a:pt x="589" y="502"/>
                </a:cubicBezTo>
                <a:cubicBezTo>
                  <a:pt x="589" y="242"/>
                  <a:pt x="589" y="242"/>
                  <a:pt x="589" y="242"/>
                </a:cubicBezTo>
                <a:cubicBezTo>
                  <a:pt x="596" y="239"/>
                  <a:pt x="602" y="235"/>
                  <a:pt x="606" y="229"/>
                </a:cubicBezTo>
                <a:cubicBezTo>
                  <a:pt x="614" y="218"/>
                  <a:pt x="616" y="203"/>
                  <a:pt x="612" y="188"/>
                </a:cubicBezTo>
                <a:close/>
                <a:moveTo>
                  <a:pt x="493" y="220"/>
                </a:moveTo>
                <a:cubicBezTo>
                  <a:pt x="486" y="228"/>
                  <a:pt x="476" y="232"/>
                  <a:pt x="464" y="232"/>
                </a:cubicBezTo>
                <a:cubicBezTo>
                  <a:pt x="439" y="232"/>
                  <a:pt x="417" y="213"/>
                  <a:pt x="414" y="190"/>
                </a:cubicBezTo>
                <a:cubicBezTo>
                  <a:pt x="396" y="14"/>
                  <a:pt x="396" y="14"/>
                  <a:pt x="396" y="14"/>
                </a:cubicBezTo>
                <a:cubicBezTo>
                  <a:pt x="463" y="14"/>
                  <a:pt x="463" y="14"/>
                  <a:pt x="463" y="14"/>
                </a:cubicBezTo>
                <a:cubicBezTo>
                  <a:pt x="499" y="192"/>
                  <a:pt x="499" y="192"/>
                  <a:pt x="499" y="192"/>
                </a:cubicBezTo>
                <a:cubicBezTo>
                  <a:pt x="501" y="202"/>
                  <a:pt x="499" y="212"/>
                  <a:pt x="493" y="220"/>
                </a:cubicBezTo>
                <a:close/>
                <a:moveTo>
                  <a:pt x="391" y="219"/>
                </a:moveTo>
                <a:cubicBezTo>
                  <a:pt x="383" y="228"/>
                  <a:pt x="373" y="232"/>
                  <a:pt x="360" y="232"/>
                </a:cubicBezTo>
                <a:cubicBezTo>
                  <a:pt x="336" y="232"/>
                  <a:pt x="315" y="213"/>
                  <a:pt x="315" y="190"/>
                </a:cubicBezTo>
                <a:cubicBezTo>
                  <a:pt x="315" y="14"/>
                  <a:pt x="315" y="14"/>
                  <a:pt x="315" y="14"/>
                </a:cubicBezTo>
                <a:cubicBezTo>
                  <a:pt x="382" y="14"/>
                  <a:pt x="382" y="14"/>
                  <a:pt x="382" y="14"/>
                </a:cubicBezTo>
                <a:cubicBezTo>
                  <a:pt x="400" y="191"/>
                  <a:pt x="400" y="191"/>
                  <a:pt x="400" y="191"/>
                </a:cubicBezTo>
                <a:cubicBezTo>
                  <a:pt x="401" y="201"/>
                  <a:pt x="398" y="211"/>
                  <a:pt x="391" y="219"/>
                </a:cubicBezTo>
                <a:close/>
                <a:moveTo>
                  <a:pt x="301" y="190"/>
                </a:moveTo>
                <a:cubicBezTo>
                  <a:pt x="301" y="201"/>
                  <a:pt x="297" y="212"/>
                  <a:pt x="288" y="220"/>
                </a:cubicBezTo>
                <a:cubicBezTo>
                  <a:pt x="280" y="228"/>
                  <a:pt x="269" y="232"/>
                  <a:pt x="257" y="232"/>
                </a:cubicBezTo>
                <a:cubicBezTo>
                  <a:pt x="244" y="232"/>
                  <a:pt x="233" y="228"/>
                  <a:pt x="226" y="219"/>
                </a:cubicBezTo>
                <a:cubicBezTo>
                  <a:pt x="219" y="211"/>
                  <a:pt x="216" y="201"/>
                  <a:pt x="217" y="191"/>
                </a:cubicBezTo>
                <a:cubicBezTo>
                  <a:pt x="234" y="14"/>
                  <a:pt x="234" y="14"/>
                  <a:pt x="234" y="14"/>
                </a:cubicBezTo>
                <a:cubicBezTo>
                  <a:pt x="301" y="14"/>
                  <a:pt x="301" y="14"/>
                  <a:pt x="301" y="14"/>
                </a:cubicBezTo>
                <a:lnTo>
                  <a:pt x="301" y="190"/>
                </a:lnTo>
                <a:close/>
                <a:moveTo>
                  <a:pt x="117" y="192"/>
                </a:moveTo>
                <a:cubicBezTo>
                  <a:pt x="153" y="14"/>
                  <a:pt x="153" y="14"/>
                  <a:pt x="153" y="14"/>
                </a:cubicBezTo>
                <a:cubicBezTo>
                  <a:pt x="220" y="14"/>
                  <a:pt x="220" y="14"/>
                  <a:pt x="220" y="14"/>
                </a:cubicBezTo>
                <a:cubicBezTo>
                  <a:pt x="202" y="190"/>
                  <a:pt x="202" y="190"/>
                  <a:pt x="202" y="190"/>
                </a:cubicBezTo>
                <a:cubicBezTo>
                  <a:pt x="200" y="213"/>
                  <a:pt x="177" y="232"/>
                  <a:pt x="152" y="232"/>
                </a:cubicBezTo>
                <a:cubicBezTo>
                  <a:pt x="140" y="232"/>
                  <a:pt x="130" y="228"/>
                  <a:pt x="123" y="220"/>
                </a:cubicBezTo>
                <a:cubicBezTo>
                  <a:pt x="117" y="212"/>
                  <a:pt x="115" y="202"/>
                  <a:pt x="117" y="192"/>
                </a:cubicBezTo>
                <a:close/>
                <a:moveTo>
                  <a:pt x="22" y="220"/>
                </a:moveTo>
                <a:cubicBezTo>
                  <a:pt x="16" y="213"/>
                  <a:pt x="15" y="203"/>
                  <a:pt x="18" y="192"/>
                </a:cubicBezTo>
                <a:cubicBezTo>
                  <a:pt x="72" y="14"/>
                  <a:pt x="72" y="14"/>
                  <a:pt x="72" y="14"/>
                </a:cubicBezTo>
                <a:cubicBezTo>
                  <a:pt x="139" y="14"/>
                  <a:pt x="139" y="14"/>
                  <a:pt x="139" y="14"/>
                </a:cubicBezTo>
                <a:cubicBezTo>
                  <a:pt x="103" y="189"/>
                  <a:pt x="103" y="189"/>
                  <a:pt x="103" y="189"/>
                </a:cubicBezTo>
                <a:cubicBezTo>
                  <a:pt x="99" y="212"/>
                  <a:pt x="73" y="232"/>
                  <a:pt x="48" y="232"/>
                </a:cubicBezTo>
                <a:cubicBezTo>
                  <a:pt x="37" y="232"/>
                  <a:pt x="27" y="228"/>
                  <a:pt x="22" y="220"/>
                </a:cubicBezTo>
                <a:close/>
                <a:moveTo>
                  <a:pt x="503" y="495"/>
                </a:moveTo>
                <a:cubicBezTo>
                  <a:pt x="392" y="495"/>
                  <a:pt x="392" y="495"/>
                  <a:pt x="392" y="495"/>
                </a:cubicBezTo>
                <a:cubicBezTo>
                  <a:pt x="392" y="292"/>
                  <a:pt x="392" y="292"/>
                  <a:pt x="392" y="292"/>
                </a:cubicBezTo>
                <a:cubicBezTo>
                  <a:pt x="503" y="292"/>
                  <a:pt x="503" y="292"/>
                  <a:pt x="503" y="292"/>
                </a:cubicBezTo>
                <a:lnTo>
                  <a:pt x="503" y="495"/>
                </a:lnTo>
                <a:close/>
                <a:moveTo>
                  <a:pt x="575" y="495"/>
                </a:moveTo>
                <a:cubicBezTo>
                  <a:pt x="517" y="495"/>
                  <a:pt x="517" y="495"/>
                  <a:pt x="517" y="495"/>
                </a:cubicBezTo>
                <a:cubicBezTo>
                  <a:pt x="517" y="285"/>
                  <a:pt x="517" y="285"/>
                  <a:pt x="517" y="285"/>
                </a:cubicBezTo>
                <a:cubicBezTo>
                  <a:pt x="517" y="282"/>
                  <a:pt x="514" y="278"/>
                  <a:pt x="510" y="278"/>
                </a:cubicBezTo>
                <a:cubicBezTo>
                  <a:pt x="385" y="278"/>
                  <a:pt x="385" y="278"/>
                  <a:pt x="385" y="278"/>
                </a:cubicBezTo>
                <a:cubicBezTo>
                  <a:pt x="381" y="278"/>
                  <a:pt x="378" y="282"/>
                  <a:pt x="378" y="285"/>
                </a:cubicBezTo>
                <a:cubicBezTo>
                  <a:pt x="378" y="495"/>
                  <a:pt x="378" y="495"/>
                  <a:pt x="378" y="495"/>
                </a:cubicBezTo>
                <a:cubicBezTo>
                  <a:pt x="41" y="495"/>
                  <a:pt x="41" y="495"/>
                  <a:pt x="41" y="495"/>
                </a:cubicBezTo>
                <a:cubicBezTo>
                  <a:pt x="41" y="246"/>
                  <a:pt x="41" y="246"/>
                  <a:pt x="41" y="246"/>
                </a:cubicBezTo>
                <a:cubicBezTo>
                  <a:pt x="43" y="246"/>
                  <a:pt x="46" y="246"/>
                  <a:pt x="48" y="246"/>
                </a:cubicBezTo>
                <a:cubicBezTo>
                  <a:pt x="71" y="246"/>
                  <a:pt x="92" y="234"/>
                  <a:pt x="106" y="217"/>
                </a:cubicBezTo>
                <a:cubicBezTo>
                  <a:pt x="107" y="221"/>
                  <a:pt x="110" y="225"/>
                  <a:pt x="113" y="229"/>
                </a:cubicBezTo>
                <a:cubicBezTo>
                  <a:pt x="122" y="240"/>
                  <a:pt x="136" y="246"/>
                  <a:pt x="152" y="246"/>
                </a:cubicBezTo>
                <a:cubicBezTo>
                  <a:pt x="175" y="246"/>
                  <a:pt x="196" y="234"/>
                  <a:pt x="207" y="216"/>
                </a:cubicBezTo>
                <a:cubicBezTo>
                  <a:pt x="209" y="221"/>
                  <a:pt x="212" y="225"/>
                  <a:pt x="215" y="229"/>
                </a:cubicBezTo>
                <a:cubicBezTo>
                  <a:pt x="226" y="240"/>
                  <a:pt x="241" y="246"/>
                  <a:pt x="257" y="246"/>
                </a:cubicBezTo>
                <a:cubicBezTo>
                  <a:pt x="272" y="246"/>
                  <a:pt x="287" y="240"/>
                  <a:pt x="298" y="230"/>
                </a:cubicBezTo>
                <a:cubicBezTo>
                  <a:pt x="302" y="226"/>
                  <a:pt x="306" y="221"/>
                  <a:pt x="308" y="217"/>
                </a:cubicBezTo>
                <a:cubicBezTo>
                  <a:pt x="318" y="234"/>
                  <a:pt x="338" y="246"/>
                  <a:pt x="360" y="246"/>
                </a:cubicBezTo>
                <a:cubicBezTo>
                  <a:pt x="376" y="246"/>
                  <a:pt x="391" y="240"/>
                  <a:pt x="401" y="229"/>
                </a:cubicBezTo>
                <a:cubicBezTo>
                  <a:pt x="405" y="225"/>
                  <a:pt x="407" y="221"/>
                  <a:pt x="410" y="217"/>
                </a:cubicBezTo>
                <a:cubicBezTo>
                  <a:pt x="421" y="234"/>
                  <a:pt x="442" y="246"/>
                  <a:pt x="464" y="246"/>
                </a:cubicBezTo>
                <a:cubicBezTo>
                  <a:pt x="480" y="246"/>
                  <a:pt x="495" y="240"/>
                  <a:pt x="504" y="229"/>
                </a:cubicBezTo>
                <a:cubicBezTo>
                  <a:pt x="507" y="225"/>
                  <a:pt x="509" y="221"/>
                  <a:pt x="511" y="217"/>
                </a:cubicBezTo>
                <a:cubicBezTo>
                  <a:pt x="524" y="234"/>
                  <a:pt x="546" y="246"/>
                  <a:pt x="568" y="246"/>
                </a:cubicBezTo>
                <a:cubicBezTo>
                  <a:pt x="570" y="246"/>
                  <a:pt x="573" y="246"/>
                  <a:pt x="575" y="246"/>
                </a:cubicBezTo>
                <a:lnTo>
                  <a:pt x="575" y="495"/>
                </a:lnTo>
                <a:close/>
                <a:moveTo>
                  <a:pt x="595" y="220"/>
                </a:moveTo>
                <a:cubicBezTo>
                  <a:pt x="589" y="228"/>
                  <a:pt x="579" y="232"/>
                  <a:pt x="568" y="232"/>
                </a:cubicBezTo>
                <a:cubicBezTo>
                  <a:pt x="543" y="232"/>
                  <a:pt x="518" y="212"/>
                  <a:pt x="513" y="189"/>
                </a:cubicBezTo>
                <a:cubicBezTo>
                  <a:pt x="477" y="14"/>
                  <a:pt x="477" y="14"/>
                  <a:pt x="477" y="14"/>
                </a:cubicBezTo>
                <a:cubicBezTo>
                  <a:pt x="544" y="14"/>
                  <a:pt x="544" y="14"/>
                  <a:pt x="544" y="14"/>
                </a:cubicBezTo>
                <a:cubicBezTo>
                  <a:pt x="598" y="192"/>
                  <a:pt x="598" y="192"/>
                  <a:pt x="598" y="192"/>
                </a:cubicBezTo>
                <a:cubicBezTo>
                  <a:pt x="601" y="203"/>
                  <a:pt x="600" y="213"/>
                  <a:pt x="595" y="220"/>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800" dirty="0"/>
          </a:p>
        </p:txBody>
      </p:sp>
      <p:sp>
        <p:nvSpPr>
          <p:cNvPr id="4" name="Date Placeholder 3">
            <a:extLst>
              <a:ext uri="{FF2B5EF4-FFF2-40B4-BE49-F238E27FC236}">
                <a16:creationId xmlns:a16="http://schemas.microsoft.com/office/drawing/2014/main" id="{B34674E5-BF8F-4877-8636-F6BCC3038C42}"/>
              </a:ext>
            </a:extLst>
          </p:cNvPr>
          <p:cNvSpPr>
            <a:spLocks noGrp="1"/>
          </p:cNvSpPr>
          <p:nvPr>
            <p:ph type="dt" sz="half" idx="10"/>
          </p:nvPr>
        </p:nvSpPr>
        <p:spPr/>
        <p:txBody>
          <a:bodyPr/>
          <a:lstStyle/>
          <a:p>
            <a:r>
              <a:rPr lang="en-US"/>
              <a:t>1/19/2019</a:t>
            </a:r>
            <a:endParaRPr lang="en-US" dirty="0"/>
          </a:p>
        </p:txBody>
      </p:sp>
      <p:sp>
        <p:nvSpPr>
          <p:cNvPr id="5" name="Footer Placeholder 4">
            <a:extLst>
              <a:ext uri="{FF2B5EF4-FFF2-40B4-BE49-F238E27FC236}">
                <a16:creationId xmlns:a16="http://schemas.microsoft.com/office/drawing/2014/main" id="{8060AFB9-6F75-45BA-89BE-9A6B3C8321B1}"/>
              </a:ext>
            </a:extLst>
          </p:cNvPr>
          <p:cNvSpPr>
            <a:spLocks noGrp="1"/>
          </p:cNvSpPr>
          <p:nvPr>
            <p:ph type="ftr" sz="quarter" idx="11"/>
          </p:nvPr>
        </p:nvSpPr>
        <p:spPr/>
        <p:txBody>
          <a:bodyPr/>
          <a:lstStyle/>
          <a:p>
            <a:r>
              <a:rPr lang="es-ES" dirty="0"/>
              <a:t>1er. SIMPOSIO AVSEC</a:t>
            </a:r>
          </a:p>
          <a:p>
            <a:r>
              <a:rPr lang="es-ES" dirty="0"/>
              <a:t>“SEGURIDAD DE LA AVIACIÓN CIVIL EN LA AVIACIÓN GENERAL DE REP. DOM.”</a:t>
            </a:r>
          </a:p>
        </p:txBody>
      </p:sp>
    </p:spTree>
    <p:extLst>
      <p:ext uri="{BB962C8B-B14F-4D97-AF65-F5344CB8AC3E}">
        <p14:creationId xmlns:p14="http://schemas.microsoft.com/office/powerpoint/2010/main" val="178949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1295400"/>
            <a:ext cx="7772399" cy="5410200"/>
          </a:xfrm>
        </p:spPr>
        <p:txBody>
          <a:bodyPr>
            <a:normAutofit fontScale="90000"/>
          </a:bodyPr>
          <a:lstStyle/>
          <a:p>
            <a:pPr algn="l">
              <a:lnSpc>
                <a:spcPct val="150000"/>
              </a:lnSpc>
            </a:pPr>
            <a:r>
              <a:rPr lang="es-ES" sz="2400" b="1" dirty="0">
                <a:latin typeface="Tahoma" pitchFamily="34" charset="0"/>
                <a:cs typeface="Tahoma" pitchFamily="34" charset="0"/>
              </a:rPr>
              <a:t>EL </a:t>
            </a:r>
            <a:r>
              <a:rPr lang="es-ES" sz="2400" b="1" dirty="0" err="1">
                <a:latin typeface="Tahoma" pitchFamily="34" charset="0"/>
                <a:cs typeface="Tahoma" pitchFamily="34" charset="0"/>
              </a:rPr>
              <a:t>eAPIS</a:t>
            </a:r>
            <a:r>
              <a:rPr lang="es-ES" sz="2400" b="1" dirty="0">
                <a:latin typeface="Tahoma" pitchFamily="34" charset="0"/>
                <a:cs typeface="Tahoma" pitchFamily="34" charset="0"/>
              </a:rPr>
              <a:t>.</a:t>
            </a:r>
            <a:br>
              <a:rPr lang="es-ES" sz="2700" b="1" dirty="0">
                <a:latin typeface="Tahoma" pitchFamily="34" charset="0"/>
                <a:cs typeface="Tahoma" pitchFamily="34" charset="0"/>
              </a:rPr>
            </a:br>
            <a:r>
              <a:rPr lang="es-ES" sz="2400" dirty="0">
                <a:latin typeface="Tahoma" pitchFamily="34" charset="0"/>
                <a:cs typeface="Tahoma" pitchFamily="34" charset="0"/>
              </a:rPr>
              <a:t>La Administración de Seguridad del Transporte (TSA, por sus siglas en inglés) lanzó recientemente el Programa de Operador de Base Fijo Seguro, para mejorar la seguridad en las aeronaves de aviación general que ingresan a los Estados Unidos.</a:t>
            </a:r>
            <a:br>
              <a:rPr lang="es-ES" sz="2400" dirty="0">
                <a:latin typeface="Tahoma" pitchFamily="34" charset="0"/>
                <a:cs typeface="Tahoma" pitchFamily="34" charset="0"/>
              </a:rPr>
            </a:br>
            <a:r>
              <a:rPr lang="es-ES" sz="2400" dirty="0">
                <a:latin typeface="Tahoma" pitchFamily="34" charset="0"/>
                <a:cs typeface="Tahoma" pitchFamily="34" charset="0"/>
              </a:rPr>
              <a:t> Permite que los FBO verifiquen la identificación de los pasajeros y la tripulación con las presentaciones del Sistema de información anticipada para pasajeros (eAPIS).</a:t>
            </a:r>
            <a:endParaRPr lang="en-US" sz="2400" dirty="0"/>
          </a:p>
        </p:txBody>
      </p:sp>
      <p:sp>
        <p:nvSpPr>
          <p:cNvPr id="5" name="Slide Number Placeholder 4"/>
          <p:cNvSpPr>
            <a:spLocks noGrp="1"/>
          </p:cNvSpPr>
          <p:nvPr>
            <p:ph type="sldNum" sz="quarter" idx="12"/>
          </p:nvPr>
        </p:nvSpPr>
        <p:spPr/>
        <p:txBody>
          <a:bodyPr/>
          <a:lstStyle/>
          <a:p>
            <a:fld id="{A3F31473-23EB-4724-8B59-FE6D21D89FA4}" type="slidenum">
              <a:rPr lang="en-US" smtClean="0"/>
              <a:pPr/>
              <a:t>23</a:t>
            </a:fld>
            <a:endParaRPr lang="en-US" dirty="0"/>
          </a:p>
        </p:txBody>
      </p:sp>
      <p:pic>
        <p:nvPicPr>
          <p:cNvPr id="4" name="Picture 3"/>
          <p:cNvPicPr/>
          <p:nvPr/>
        </p:nvPicPr>
        <p:blipFill>
          <a:blip r:embed="rId2"/>
          <a:srcRect t="9339" r="51634" b="4784"/>
          <a:stretch>
            <a:fillRect/>
          </a:stretch>
        </p:blipFill>
        <p:spPr bwMode="auto">
          <a:xfrm>
            <a:off x="8151812" y="1295400"/>
            <a:ext cx="3886201" cy="4724400"/>
          </a:xfrm>
          <a:prstGeom prst="rect">
            <a:avLst/>
          </a:prstGeom>
          <a:noFill/>
          <a:ln w="9525">
            <a:noFill/>
            <a:miter lim="800000"/>
            <a:headEnd/>
            <a:tailEnd/>
          </a:ln>
        </p:spPr>
      </p:pic>
      <p:sp>
        <p:nvSpPr>
          <p:cNvPr id="6" name="TextBox 5"/>
          <p:cNvSpPr txBox="1"/>
          <p:nvPr/>
        </p:nvSpPr>
        <p:spPr>
          <a:xfrm>
            <a:off x="608012" y="304800"/>
            <a:ext cx="10515600" cy="1107996"/>
          </a:xfrm>
          <a:prstGeom prst="rect">
            <a:avLst/>
          </a:prstGeom>
          <a:noFill/>
        </p:spPr>
        <p:txBody>
          <a:bodyPr wrap="square" rtlCol="0">
            <a:spAutoFit/>
          </a:bodyPr>
          <a:lstStyle/>
          <a:p>
            <a:pPr algn="just"/>
            <a:r>
              <a:rPr lang="es-ES" sz="2200" b="1" dirty="0">
                <a:latin typeface="Calibri (Headings)"/>
                <a:cs typeface="Tahoma" pitchFamily="34" charset="0"/>
              </a:rPr>
              <a:t>6) </a:t>
            </a:r>
            <a:r>
              <a:rPr lang="es-ES" sz="2200" b="1" dirty="0">
                <a:latin typeface="Tahoma" panose="020B0604030504040204" pitchFamily="34" charset="0"/>
                <a:ea typeface="Tahoma" panose="020B0604030504040204" pitchFamily="34" charset="0"/>
                <a:cs typeface="Tahoma" panose="020B0604030504040204" pitchFamily="34" charset="0"/>
              </a:rPr>
              <a:t>Como buena práctica y en armonía con la </a:t>
            </a:r>
            <a:r>
              <a:rPr lang="es-ES" altLang="en-US" sz="2200" b="1" dirty="0">
                <a:latin typeface="Tahoma" panose="020B0604030504040204" pitchFamily="34" charset="0"/>
                <a:ea typeface="Tahoma" panose="020B0604030504040204" pitchFamily="34" charset="0"/>
                <a:cs typeface="Tahoma" panose="020B0604030504040204" pitchFamily="34" charset="0"/>
              </a:rPr>
              <a:t>Implementación eficaz de procedimientos para brindar un servicio ágil y eficiente a los usuarios de Aviación General,</a:t>
            </a:r>
            <a:r>
              <a:rPr lang="es-ES" sz="2200" b="1" dirty="0">
                <a:latin typeface="Tahoma" panose="020B0604030504040204" pitchFamily="34" charset="0"/>
                <a:ea typeface="Tahoma" panose="020B0604030504040204" pitchFamily="34" charset="0"/>
                <a:cs typeface="Tahoma" panose="020B0604030504040204" pitchFamily="34" charset="0"/>
              </a:rPr>
              <a:t> podemos citar:</a:t>
            </a:r>
            <a:endParaRPr lang="es-DO" sz="2200" b="1" dirty="0">
              <a:latin typeface="Tahoma" panose="020B0604030504040204" pitchFamily="34" charset="0"/>
              <a:ea typeface="Tahoma" panose="020B0604030504040204" pitchFamily="34" charset="0"/>
              <a:cs typeface="Tahoma" panose="020B0604030504040204" pitchFamily="34" charset="0"/>
            </a:endParaRPr>
          </a:p>
        </p:txBody>
      </p:sp>
      <p:sp>
        <p:nvSpPr>
          <p:cNvPr id="3" name="Date Placeholder 2">
            <a:extLst>
              <a:ext uri="{FF2B5EF4-FFF2-40B4-BE49-F238E27FC236}">
                <a16:creationId xmlns:a16="http://schemas.microsoft.com/office/drawing/2014/main" id="{2A2DC380-75B0-4AF7-993F-A14C3FD3887A}"/>
              </a:ext>
            </a:extLst>
          </p:cNvPr>
          <p:cNvSpPr>
            <a:spLocks noGrp="1"/>
          </p:cNvSpPr>
          <p:nvPr>
            <p:ph type="dt" sz="half" idx="10"/>
          </p:nvPr>
        </p:nvSpPr>
        <p:spPr/>
        <p:txBody>
          <a:bodyPr/>
          <a:lstStyle/>
          <a:p>
            <a:r>
              <a:rPr lang="en-US"/>
              <a:t>1/19/2019</a:t>
            </a:r>
            <a:endParaRPr lang="en-US" dirty="0"/>
          </a:p>
        </p:txBody>
      </p:sp>
      <p:sp>
        <p:nvSpPr>
          <p:cNvPr id="7" name="Footer Placeholder 6">
            <a:extLst>
              <a:ext uri="{FF2B5EF4-FFF2-40B4-BE49-F238E27FC236}">
                <a16:creationId xmlns:a16="http://schemas.microsoft.com/office/drawing/2014/main" id="{313C613E-BAAE-4F3D-9269-A21A2382E48A}"/>
              </a:ext>
            </a:extLst>
          </p:cNvPr>
          <p:cNvSpPr>
            <a:spLocks noGrp="1"/>
          </p:cNvSpPr>
          <p:nvPr>
            <p:ph type="ftr" sz="quarter" idx="11"/>
          </p:nvPr>
        </p:nvSpPr>
        <p:spPr/>
        <p:txBody>
          <a:bodyPr/>
          <a:lstStyle/>
          <a:p>
            <a:r>
              <a:rPr lang="es-ES" dirty="0"/>
              <a:t>1er. SIMPOSIO AVSEC</a:t>
            </a:r>
          </a:p>
          <a:p>
            <a:r>
              <a:rPr lang="es-ES" dirty="0"/>
              <a:t>“SEGURIDAD DE LA AVIACIÓN CIVIL EN LA AVIACIÓN GENERAL DE REP. DOM.”</a:t>
            </a:r>
          </a:p>
        </p:txBody>
      </p:sp>
    </p:spTree>
    <p:extLst>
      <p:ext uri="{BB962C8B-B14F-4D97-AF65-F5344CB8AC3E}">
        <p14:creationId xmlns:p14="http://schemas.microsoft.com/office/powerpoint/2010/main" val="316633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3F31473-23EB-4724-8B59-FE6D21D89FA4}" type="slidenum">
              <a:rPr lang="en-US" smtClean="0"/>
              <a:pPr/>
              <a:t>24</a:t>
            </a:fld>
            <a:endParaRPr lang="en-US" dirty="0"/>
          </a:p>
        </p:txBody>
      </p:sp>
      <p:pic>
        <p:nvPicPr>
          <p:cNvPr id="6" name="Picture 5"/>
          <p:cNvPicPr/>
          <p:nvPr/>
        </p:nvPicPr>
        <p:blipFill>
          <a:blip r:embed="rId2" cstate="print"/>
          <a:srcRect l="3419" t="8539" r="9081" b="11765"/>
          <a:stretch>
            <a:fillRect/>
          </a:stretch>
        </p:blipFill>
        <p:spPr bwMode="auto">
          <a:xfrm>
            <a:off x="6932612" y="2396044"/>
            <a:ext cx="5010150" cy="3352800"/>
          </a:xfrm>
          <a:prstGeom prst="rect">
            <a:avLst/>
          </a:prstGeom>
          <a:noFill/>
          <a:ln w="9525">
            <a:noFill/>
            <a:miter lim="800000"/>
            <a:headEnd/>
            <a:tailEnd/>
          </a:ln>
        </p:spPr>
      </p:pic>
      <p:sp>
        <p:nvSpPr>
          <p:cNvPr id="7" name="Title 6"/>
          <p:cNvSpPr>
            <a:spLocks noGrp="1"/>
          </p:cNvSpPr>
          <p:nvPr>
            <p:ph type="title"/>
          </p:nvPr>
        </p:nvSpPr>
        <p:spPr>
          <a:xfrm>
            <a:off x="488949" y="1189038"/>
            <a:ext cx="11168063" cy="1401762"/>
          </a:xfrm>
        </p:spPr>
        <p:txBody>
          <a:bodyPr>
            <a:normAutofit/>
          </a:bodyPr>
          <a:lstStyle/>
          <a:p>
            <a:pPr algn="l"/>
            <a:r>
              <a:rPr lang="es-ES" sz="2400" dirty="0">
                <a:solidFill>
                  <a:schemeClr val="tx2"/>
                </a:solidFill>
                <a:latin typeface="Tahoma" pitchFamily="34" charset="0"/>
                <a:cs typeface="Tahoma" pitchFamily="34" charset="0"/>
              </a:rPr>
              <a:t>Para fortalecer la seguridad y la facilitación, incluir los siguientes módulos:</a:t>
            </a:r>
            <a:br>
              <a:rPr lang="es-ES" sz="2400" dirty="0">
                <a:latin typeface="Tahoma" pitchFamily="34" charset="0"/>
                <a:cs typeface="Tahoma" pitchFamily="34" charset="0"/>
              </a:rPr>
            </a:br>
            <a:endParaRPr lang="es-DO" sz="2400" dirty="0"/>
          </a:p>
        </p:txBody>
      </p:sp>
      <p:sp>
        <p:nvSpPr>
          <p:cNvPr id="9" name="TextBox 8"/>
          <p:cNvSpPr txBox="1"/>
          <p:nvPr/>
        </p:nvSpPr>
        <p:spPr>
          <a:xfrm>
            <a:off x="488949" y="2057400"/>
            <a:ext cx="6705600" cy="4154984"/>
          </a:xfrm>
          <a:prstGeom prst="rect">
            <a:avLst/>
          </a:prstGeom>
          <a:noFill/>
        </p:spPr>
        <p:txBody>
          <a:bodyPr wrap="square" rtlCol="0">
            <a:spAutoFit/>
          </a:bodyPr>
          <a:lstStyle/>
          <a:p>
            <a:pPr>
              <a:lnSpc>
                <a:spcPct val="150000"/>
              </a:lnSpc>
              <a:buFont typeface="Arial" pitchFamily="34" charset="0"/>
              <a:buChar char="•"/>
            </a:pPr>
            <a:r>
              <a:rPr lang="es-DO" sz="2200" dirty="0">
                <a:latin typeface="Tahoma" pitchFamily="34" charset="0"/>
                <a:ea typeface="Tahoma" pitchFamily="34" charset="0"/>
                <a:cs typeface="Tahoma" pitchFamily="34" charset="0"/>
              </a:rPr>
              <a:t>Licencia pilotos y mecánicos, nacionales e internacionales.</a:t>
            </a:r>
          </a:p>
          <a:p>
            <a:pPr>
              <a:lnSpc>
                <a:spcPct val="150000"/>
              </a:lnSpc>
              <a:buFont typeface="Arial" pitchFamily="34" charset="0"/>
              <a:buChar char="•"/>
            </a:pPr>
            <a:r>
              <a:rPr lang="es-HN" sz="2200" dirty="0">
                <a:latin typeface="Tahoma" pitchFamily="34" charset="0"/>
                <a:ea typeface="Tahoma" pitchFamily="34" charset="0"/>
                <a:cs typeface="Tahoma" pitchFamily="34" charset="0"/>
              </a:rPr>
              <a:t>Registros planes de vuelos</a:t>
            </a:r>
            <a:endParaRPr lang="es-DO" sz="2200" dirty="0">
              <a:latin typeface="Tahoma" pitchFamily="34" charset="0"/>
              <a:ea typeface="Tahoma" pitchFamily="34" charset="0"/>
              <a:cs typeface="Tahoma" pitchFamily="34" charset="0"/>
            </a:endParaRPr>
          </a:p>
          <a:p>
            <a:pPr>
              <a:lnSpc>
                <a:spcPct val="150000"/>
              </a:lnSpc>
              <a:buFont typeface="Arial" pitchFamily="34" charset="0"/>
              <a:buChar char="•"/>
            </a:pPr>
            <a:r>
              <a:rPr lang="es-DO" sz="2200" dirty="0">
                <a:latin typeface="Tahoma" pitchFamily="34" charset="0"/>
                <a:ea typeface="Tahoma" pitchFamily="34" charset="0"/>
                <a:cs typeface="Tahoma" pitchFamily="34" charset="0"/>
              </a:rPr>
              <a:t>Registro de matrícula de aeronaves. </a:t>
            </a:r>
          </a:p>
          <a:p>
            <a:pPr>
              <a:lnSpc>
                <a:spcPct val="150000"/>
              </a:lnSpc>
              <a:buFont typeface="Arial" pitchFamily="34" charset="0"/>
              <a:buChar char="•"/>
            </a:pPr>
            <a:r>
              <a:rPr lang="es-DO" sz="2200" dirty="0">
                <a:latin typeface="Tahoma" pitchFamily="34" charset="0"/>
                <a:ea typeface="Tahoma" pitchFamily="34" charset="0"/>
                <a:cs typeface="Tahoma" pitchFamily="34" charset="0"/>
              </a:rPr>
              <a:t>Registro de las operaciones realizadas </a:t>
            </a:r>
          </a:p>
          <a:p>
            <a:pPr>
              <a:lnSpc>
                <a:spcPct val="150000"/>
              </a:lnSpc>
            </a:pPr>
            <a:r>
              <a:rPr lang="es-DO" sz="2200" dirty="0">
                <a:latin typeface="Tahoma" pitchFamily="34" charset="0"/>
                <a:ea typeface="Tahoma" pitchFamily="34" charset="0"/>
                <a:cs typeface="Tahoma" pitchFamily="34" charset="0"/>
              </a:rPr>
              <a:t>(aeropuerto salida/destino).</a:t>
            </a:r>
          </a:p>
          <a:p>
            <a:pPr>
              <a:lnSpc>
                <a:spcPct val="150000"/>
              </a:lnSpc>
              <a:buFont typeface="Arial" pitchFamily="34" charset="0"/>
              <a:buChar char="•"/>
            </a:pPr>
            <a:r>
              <a:rPr lang="es-DO" sz="2200" dirty="0">
                <a:latin typeface="Tahoma" pitchFamily="34" charset="0"/>
                <a:ea typeface="Tahoma" pitchFamily="34" charset="0"/>
                <a:cs typeface="Tahoma" pitchFamily="34" charset="0"/>
              </a:rPr>
              <a:t>Alerta de seguridad (utilizada por los organismos del Estado). </a:t>
            </a:r>
          </a:p>
        </p:txBody>
      </p:sp>
      <p:sp>
        <p:nvSpPr>
          <p:cNvPr id="8" name="Rectangle 7"/>
          <p:cNvSpPr/>
          <p:nvPr/>
        </p:nvSpPr>
        <p:spPr>
          <a:xfrm>
            <a:off x="9864724" y="5843052"/>
            <a:ext cx="1968809" cy="369332"/>
          </a:xfrm>
          <a:prstGeom prst="rect">
            <a:avLst/>
          </a:prstGeom>
        </p:spPr>
        <p:txBody>
          <a:bodyPr wrap="square">
            <a:spAutoFit/>
          </a:bodyPr>
          <a:lstStyle/>
          <a:p>
            <a:r>
              <a:rPr lang="es-DO" sz="900" dirty="0">
                <a:latin typeface="Tahoma" pitchFamily="34" charset="0"/>
                <a:ea typeface="Tahoma" pitchFamily="34" charset="0"/>
                <a:cs typeface="Tahoma" pitchFamily="34" charset="0"/>
              </a:rPr>
              <a:t>Fuente:  </a:t>
            </a:r>
            <a:r>
              <a:rPr lang="es-DO" sz="900" dirty="0">
                <a:latin typeface="Tahoma" pitchFamily="34" charset="0"/>
                <a:ea typeface="Tahoma" pitchFamily="34" charset="0"/>
                <a:cs typeface="Tahoma" pitchFamily="34" charset="0"/>
                <a:hlinkClick r:id="rId3"/>
              </a:rPr>
              <a:t>https://siaga.idac.gob.do/</a:t>
            </a:r>
            <a:endParaRPr lang="es-DO" sz="900" dirty="0">
              <a:latin typeface="Tahoma" pitchFamily="34" charset="0"/>
              <a:ea typeface="Tahoma" pitchFamily="34" charset="0"/>
              <a:cs typeface="Tahoma" pitchFamily="34" charset="0"/>
            </a:endParaRPr>
          </a:p>
          <a:p>
            <a:endParaRPr lang="es-DO" sz="900" dirty="0">
              <a:latin typeface="Tahoma" pitchFamily="34" charset="0"/>
              <a:ea typeface="Tahoma" pitchFamily="34" charset="0"/>
              <a:cs typeface="Tahoma" pitchFamily="34" charset="0"/>
            </a:endParaRPr>
          </a:p>
        </p:txBody>
      </p:sp>
      <p:sp>
        <p:nvSpPr>
          <p:cNvPr id="2" name="Rectangle 1"/>
          <p:cNvSpPr/>
          <p:nvPr/>
        </p:nvSpPr>
        <p:spPr>
          <a:xfrm>
            <a:off x="488949" y="533400"/>
            <a:ext cx="8632491" cy="461665"/>
          </a:xfrm>
          <a:prstGeom prst="rect">
            <a:avLst/>
          </a:prstGeom>
        </p:spPr>
        <p:txBody>
          <a:bodyPr wrap="none">
            <a:spAutoFit/>
          </a:bodyPr>
          <a:lstStyle/>
          <a:p>
            <a:r>
              <a:rPr lang="es-ES" sz="2400" b="1" dirty="0">
                <a:latin typeface="Tahoma" pitchFamily="34" charset="0"/>
                <a:cs typeface="Tahoma" pitchFamily="34" charset="0"/>
              </a:rPr>
              <a:t>SIAGA instalada solo para licencia pilotos dominicanos</a:t>
            </a:r>
            <a:endParaRPr lang="es-DO" sz="2400" dirty="0"/>
          </a:p>
        </p:txBody>
      </p:sp>
      <p:sp>
        <p:nvSpPr>
          <p:cNvPr id="3" name="Date Placeholder 2">
            <a:extLst>
              <a:ext uri="{FF2B5EF4-FFF2-40B4-BE49-F238E27FC236}">
                <a16:creationId xmlns:a16="http://schemas.microsoft.com/office/drawing/2014/main" id="{F84C2920-76D8-4BF1-81F0-7A03F6B3ADAB}"/>
              </a:ext>
            </a:extLst>
          </p:cNvPr>
          <p:cNvSpPr>
            <a:spLocks noGrp="1"/>
          </p:cNvSpPr>
          <p:nvPr>
            <p:ph type="dt" sz="half" idx="10"/>
          </p:nvPr>
        </p:nvSpPr>
        <p:spPr/>
        <p:txBody>
          <a:bodyPr/>
          <a:lstStyle/>
          <a:p>
            <a:r>
              <a:rPr lang="en-US"/>
              <a:t>1/19/2019</a:t>
            </a:r>
            <a:endParaRPr lang="en-US" dirty="0"/>
          </a:p>
        </p:txBody>
      </p:sp>
      <p:sp>
        <p:nvSpPr>
          <p:cNvPr id="4" name="Footer Placeholder 3">
            <a:extLst>
              <a:ext uri="{FF2B5EF4-FFF2-40B4-BE49-F238E27FC236}">
                <a16:creationId xmlns:a16="http://schemas.microsoft.com/office/drawing/2014/main" id="{64DE6F16-81FC-4D05-BA26-2B44D3B21831}"/>
              </a:ext>
            </a:extLst>
          </p:cNvPr>
          <p:cNvSpPr>
            <a:spLocks noGrp="1"/>
          </p:cNvSpPr>
          <p:nvPr>
            <p:ph type="ftr" sz="quarter" idx="11"/>
          </p:nvPr>
        </p:nvSpPr>
        <p:spPr/>
        <p:txBody>
          <a:bodyPr/>
          <a:lstStyle/>
          <a:p>
            <a:r>
              <a:rPr lang="es-ES" dirty="0"/>
              <a:t>1er. SIMPOSIO AVSEC</a:t>
            </a:r>
          </a:p>
          <a:p>
            <a:r>
              <a:rPr lang="es-ES" dirty="0"/>
              <a:t>“SEGURIDAD DE LA AVIACIÓN CIVIL EN LA AVIACIÓN GENERAL DE REP. DOM.”</a:t>
            </a:r>
          </a:p>
        </p:txBody>
      </p:sp>
    </p:spTree>
    <p:extLst>
      <p:ext uri="{BB962C8B-B14F-4D97-AF65-F5344CB8AC3E}">
        <p14:creationId xmlns:p14="http://schemas.microsoft.com/office/powerpoint/2010/main" val="316633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3F31473-23EB-4724-8B59-FE6D21D89FA4}" type="slidenum">
              <a:rPr lang="en-US" smtClean="0"/>
              <a:pPr/>
              <a:t>25</a:t>
            </a:fld>
            <a:endParaRPr lang="en-US" dirty="0"/>
          </a:p>
        </p:txBody>
      </p:sp>
      <p:sp>
        <p:nvSpPr>
          <p:cNvPr id="7" name="Title 6"/>
          <p:cNvSpPr>
            <a:spLocks noGrp="1"/>
          </p:cNvSpPr>
          <p:nvPr>
            <p:ph type="title"/>
          </p:nvPr>
        </p:nvSpPr>
        <p:spPr>
          <a:xfrm>
            <a:off x="914241" y="609600"/>
            <a:ext cx="4570571" cy="1477962"/>
          </a:xfrm>
        </p:spPr>
        <p:txBody>
          <a:bodyPr>
            <a:normAutofit/>
          </a:bodyPr>
          <a:lstStyle/>
          <a:p>
            <a:pPr marL="0" marR="0" algn="l">
              <a:spcBef>
                <a:spcPts val="0"/>
              </a:spcBef>
              <a:spcAft>
                <a:spcPts val="0"/>
              </a:spcAft>
            </a:pPr>
            <a:r>
              <a:rPr lang="es-PA" sz="2200" b="1" dirty="0">
                <a:latin typeface="Tahoma" pitchFamily="34" charset="0"/>
                <a:cs typeface="Tahoma" pitchFamily="34" charset="0"/>
              </a:rPr>
              <a:t>Grupos de Tareas Conjuntas</a:t>
            </a:r>
            <a:br>
              <a:rPr lang="es-PA" sz="2200" b="1" dirty="0">
                <a:latin typeface="Tahoma" pitchFamily="34" charset="0"/>
                <a:cs typeface="Tahoma" pitchFamily="34" charset="0"/>
              </a:rPr>
            </a:br>
            <a:r>
              <a:rPr lang="es-PA" sz="2200" b="1" dirty="0">
                <a:latin typeface="Tahoma" pitchFamily="34" charset="0"/>
                <a:cs typeface="Tahoma" pitchFamily="34" charset="0"/>
              </a:rPr>
              <a:t>de Interdicción Aeroportuaria en la República Dominicana (AIRCOP) </a:t>
            </a:r>
            <a:r>
              <a:rPr lang="es-PA" sz="1100" dirty="0">
                <a:latin typeface="Tahoma" pitchFamily="34" charset="0"/>
                <a:cs typeface="Tahoma" pitchFamily="34" charset="0"/>
              </a:rPr>
              <a:t>Proyecto de comunicación aeroportuaria </a:t>
            </a:r>
            <a:endParaRPr lang="en-US" sz="1100" dirty="0">
              <a:latin typeface="Tahoma" pitchFamily="34" charset="0"/>
              <a:cs typeface="Tahoma" pitchFamily="34" charset="0"/>
            </a:endParaRPr>
          </a:p>
        </p:txBody>
      </p:sp>
      <p:sp>
        <p:nvSpPr>
          <p:cNvPr id="9" name="TextBox 8"/>
          <p:cNvSpPr txBox="1"/>
          <p:nvPr/>
        </p:nvSpPr>
        <p:spPr>
          <a:xfrm>
            <a:off x="836612" y="2209801"/>
            <a:ext cx="10972800" cy="4057521"/>
          </a:xfrm>
          <a:prstGeom prst="rect">
            <a:avLst/>
          </a:prstGeom>
          <a:noFill/>
        </p:spPr>
        <p:txBody>
          <a:bodyPr wrap="square" rtlCol="0">
            <a:spAutoFit/>
          </a:bodyPr>
          <a:lstStyle/>
          <a:p>
            <a:pPr>
              <a:lnSpc>
                <a:spcPct val="150000"/>
              </a:lnSpc>
            </a:pPr>
            <a:r>
              <a:rPr lang="es-DO" sz="2200" dirty="0">
                <a:latin typeface="Tahoma" pitchFamily="34" charset="0"/>
                <a:ea typeface="Tahoma" pitchFamily="34" charset="0"/>
                <a:cs typeface="Tahoma" pitchFamily="34" charset="0"/>
              </a:rPr>
              <a:t>Utilización de los grupos conjuntos de interdicción aeroportuaria, ya que está conformado por todas las agencias que integran el sistema aeroportuario.</a:t>
            </a:r>
          </a:p>
          <a:p>
            <a:pPr>
              <a:lnSpc>
                <a:spcPct val="150000"/>
              </a:lnSpc>
            </a:pPr>
            <a:r>
              <a:rPr lang="es-ES" sz="2400" i="1" dirty="0"/>
              <a:t>Es una iniciativa anti tráfico </a:t>
            </a:r>
            <a:r>
              <a:rPr lang="es-ES" sz="2400" i="1" dirty="0" err="1"/>
              <a:t>multiagencial</a:t>
            </a:r>
            <a:r>
              <a:rPr lang="es-ES" sz="2400" i="1" dirty="0"/>
              <a:t> que apunta a fortalecer las capacidades de detección, interdicción e investigación en los aeropuertos participantes. AIRCOP contribuye en la lucha contra el crimen transnacional organizado y hace frente a los desafíos de un sistema legal fragmentado, promoviendo la cooperación regional y </a:t>
            </a:r>
            <a:r>
              <a:rPr lang="es-ES" sz="2400" i="1" dirty="0" err="1"/>
              <a:t>transregional</a:t>
            </a:r>
            <a:r>
              <a:rPr lang="es-ES" sz="2400" i="1" dirty="0"/>
              <a:t>. </a:t>
            </a:r>
          </a:p>
          <a:p>
            <a:pPr>
              <a:lnSpc>
                <a:spcPct val="150000"/>
              </a:lnSpc>
            </a:pPr>
            <a:r>
              <a:rPr lang="es-ES" sz="900" i="1" dirty="0">
                <a:latin typeface="Tahoma" pitchFamily="34" charset="0"/>
                <a:ea typeface="Tahoma" pitchFamily="34" charset="0"/>
                <a:cs typeface="Tahoma" pitchFamily="34" charset="0"/>
              </a:rPr>
              <a:t>Fuente:</a:t>
            </a:r>
            <a:r>
              <a:rPr lang="en-US" sz="900" u="sng" dirty="0">
                <a:latin typeface="Tahoma" pitchFamily="34" charset="0"/>
                <a:ea typeface="Tahoma" pitchFamily="34" charset="0"/>
                <a:cs typeface="Tahoma" pitchFamily="34" charset="0"/>
                <a:hlinkClick r:id="rId3"/>
              </a:rPr>
              <a:t> https://www.unodc.org/ropan/es/firma-del-protocolo-de-los-grupos-de-tareas-conjuntas-de-interdiccin-aeroportuaria-en-la-repblica-dominicana--en-el-marco-proyecto-aircop-financiado-por-la-ue.html</a:t>
            </a:r>
            <a:endParaRPr lang="es-DO" sz="900" i="1" dirty="0">
              <a:latin typeface="Tahoma" pitchFamily="34" charset="0"/>
              <a:ea typeface="Tahoma" pitchFamily="34" charset="0"/>
              <a:cs typeface="Tahoma" pitchFamily="34" charset="0"/>
            </a:endParaRPr>
          </a:p>
        </p:txBody>
      </p:sp>
      <p:pic>
        <p:nvPicPr>
          <p:cNvPr id="1026" name="Picture 2"/>
          <p:cNvPicPr>
            <a:picLocks noChangeAspect="1" noChangeArrowheads="1"/>
          </p:cNvPicPr>
          <p:nvPr/>
        </p:nvPicPr>
        <p:blipFill>
          <a:blip r:embed="rId4"/>
          <a:srcRect l="23737" t="58889" r="20013" b="12222"/>
          <a:stretch>
            <a:fillRect/>
          </a:stretch>
        </p:blipFill>
        <p:spPr bwMode="auto">
          <a:xfrm>
            <a:off x="5408612" y="457200"/>
            <a:ext cx="6629400" cy="1981200"/>
          </a:xfrm>
          <a:prstGeom prst="rect">
            <a:avLst/>
          </a:prstGeom>
          <a:noFill/>
          <a:ln w="9525">
            <a:noFill/>
            <a:miter lim="800000"/>
            <a:headEnd/>
            <a:tailEnd/>
          </a:ln>
          <a:effectLst/>
        </p:spPr>
      </p:pic>
      <p:sp>
        <p:nvSpPr>
          <p:cNvPr id="2" name="Date Placeholder 1">
            <a:extLst>
              <a:ext uri="{FF2B5EF4-FFF2-40B4-BE49-F238E27FC236}">
                <a16:creationId xmlns:a16="http://schemas.microsoft.com/office/drawing/2014/main" id="{679FB208-DA04-4CE4-973C-7BF39946660D}"/>
              </a:ext>
            </a:extLst>
          </p:cNvPr>
          <p:cNvSpPr>
            <a:spLocks noGrp="1"/>
          </p:cNvSpPr>
          <p:nvPr>
            <p:ph type="dt" sz="half" idx="10"/>
          </p:nvPr>
        </p:nvSpPr>
        <p:spPr/>
        <p:txBody>
          <a:bodyPr/>
          <a:lstStyle/>
          <a:p>
            <a:r>
              <a:rPr lang="en-US" dirty="0"/>
              <a:t>1/19/2019</a:t>
            </a:r>
          </a:p>
        </p:txBody>
      </p:sp>
      <p:sp>
        <p:nvSpPr>
          <p:cNvPr id="3" name="Footer Placeholder 2">
            <a:extLst>
              <a:ext uri="{FF2B5EF4-FFF2-40B4-BE49-F238E27FC236}">
                <a16:creationId xmlns:a16="http://schemas.microsoft.com/office/drawing/2014/main" id="{40700246-296E-41FF-A50B-2E71C7833914}"/>
              </a:ext>
            </a:extLst>
          </p:cNvPr>
          <p:cNvSpPr>
            <a:spLocks noGrp="1"/>
          </p:cNvSpPr>
          <p:nvPr>
            <p:ph type="ftr" sz="quarter" idx="11"/>
          </p:nvPr>
        </p:nvSpPr>
        <p:spPr/>
        <p:txBody>
          <a:bodyPr/>
          <a:lstStyle/>
          <a:p>
            <a:r>
              <a:rPr lang="es-ES" dirty="0"/>
              <a:t>1er. SIMPOSIO AVSEC</a:t>
            </a:r>
          </a:p>
          <a:p>
            <a:r>
              <a:rPr lang="es-ES" dirty="0"/>
              <a:t>“SEGURIDAD DE LA AVIACIÓN CIVIL EN LA AVIACIÓN GENERAL DE REP. DOM.”</a:t>
            </a:r>
          </a:p>
        </p:txBody>
      </p:sp>
    </p:spTree>
    <p:extLst>
      <p:ext uri="{BB962C8B-B14F-4D97-AF65-F5344CB8AC3E}">
        <p14:creationId xmlns:p14="http://schemas.microsoft.com/office/powerpoint/2010/main" val="316633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887" y="78076"/>
            <a:ext cx="10818973" cy="762000"/>
          </a:xfrm>
        </p:spPr>
        <p:txBody>
          <a:bodyPr>
            <a:normAutofit/>
          </a:bodyPr>
          <a:lstStyle/>
          <a:p>
            <a:pPr algn="ctr"/>
            <a:r>
              <a:rPr lang="es-AR" altLang="en-US" sz="3000" b="1" dirty="0"/>
              <a:t>CONCLUSIONES</a:t>
            </a:r>
            <a:endParaRPr lang="en-US" sz="3000" b="1" dirty="0"/>
          </a:p>
        </p:txBody>
      </p:sp>
      <p:sp>
        <p:nvSpPr>
          <p:cNvPr id="4" name="Slide Number Placeholder 3"/>
          <p:cNvSpPr>
            <a:spLocks noGrp="1"/>
          </p:cNvSpPr>
          <p:nvPr>
            <p:ph type="sldNum" sz="quarter" idx="12"/>
          </p:nvPr>
        </p:nvSpPr>
        <p:spPr/>
        <p:txBody>
          <a:bodyPr/>
          <a:lstStyle/>
          <a:p>
            <a:fld id="{A3F31473-23EB-4724-8B59-FE6D21D89FA4}" type="slidenum">
              <a:rPr lang="en-US" smtClean="0"/>
              <a:pPr/>
              <a:t>26</a:t>
            </a:fld>
            <a:endParaRPr lang="en-US" dirty="0"/>
          </a:p>
        </p:txBody>
      </p:sp>
      <p:sp>
        <p:nvSpPr>
          <p:cNvPr id="3" name="Rectangle 2"/>
          <p:cNvSpPr/>
          <p:nvPr/>
        </p:nvSpPr>
        <p:spPr>
          <a:xfrm>
            <a:off x="531813" y="840076"/>
            <a:ext cx="11201400" cy="5853397"/>
          </a:xfrm>
          <a:prstGeom prst="rect">
            <a:avLst/>
          </a:prstGeom>
        </p:spPr>
        <p:txBody>
          <a:bodyPr wrap="square">
            <a:spAutoFit/>
          </a:bodyPr>
          <a:lstStyle/>
          <a:p>
            <a:pPr marL="342900" indent="-342900" algn="just">
              <a:lnSpc>
                <a:spcPct val="150000"/>
              </a:lnSpc>
              <a:buFont typeface="Wingdings" panose="05000000000000000000" pitchFamily="2" charset="2"/>
              <a:buChar char="q"/>
            </a:pPr>
            <a:r>
              <a:rPr lang="es-ES" altLang="en-US" sz="2200" dirty="0">
                <a:latin typeface="Tahoma" panose="020B0604030504040204" pitchFamily="34" charset="0"/>
                <a:ea typeface="Tahoma" panose="020B0604030504040204" pitchFamily="34" charset="0"/>
                <a:cs typeface="Tahoma" panose="020B0604030504040204" pitchFamily="34" charset="0"/>
              </a:rPr>
              <a:t>Se evidencia un descrecimiento en la AG </a:t>
            </a:r>
            <a:r>
              <a:rPr lang="es-DO" sz="2200" dirty="0">
                <a:latin typeface="Tahoma" panose="020B0604030504040204" pitchFamily="34" charset="0"/>
                <a:ea typeface="Tahoma" panose="020B0604030504040204" pitchFamily="34" charset="0"/>
                <a:cs typeface="Tahoma" panose="020B0604030504040204" pitchFamily="34" charset="0"/>
              </a:rPr>
              <a:t>de </a:t>
            </a:r>
            <a:r>
              <a:rPr lang="es-DO" sz="2200" b="1" dirty="0">
                <a:latin typeface="Tahoma" panose="020B0604030504040204" pitchFamily="34" charset="0"/>
                <a:ea typeface="Tahoma" panose="020B0604030504040204" pitchFamily="34" charset="0"/>
                <a:cs typeface="Tahoma" panose="020B0604030504040204" pitchFamily="34" charset="0"/>
              </a:rPr>
              <a:t>-29% </a:t>
            </a:r>
            <a:r>
              <a:rPr lang="es-DO" sz="2200" dirty="0">
                <a:latin typeface="Tahoma" panose="020B0604030504040204" pitchFamily="34" charset="0"/>
                <a:ea typeface="Tahoma" panose="020B0604030504040204" pitchFamily="34" charset="0"/>
                <a:cs typeface="Tahoma" panose="020B0604030504040204" pitchFamily="34" charset="0"/>
              </a:rPr>
              <a:t>en el período del 2008 al 2018. </a:t>
            </a:r>
          </a:p>
          <a:p>
            <a:pPr algn="just">
              <a:lnSpc>
                <a:spcPct val="150000"/>
              </a:lnSpc>
            </a:pPr>
            <a:endParaRPr lang="es-DO" dirty="0">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50000"/>
              </a:lnSpc>
              <a:buFont typeface="Wingdings" panose="05000000000000000000" pitchFamily="2" charset="2"/>
              <a:buChar char="q"/>
            </a:pPr>
            <a:r>
              <a:rPr lang="es-ES" altLang="en-US" sz="2200" dirty="0">
                <a:latin typeface="Tahoma" panose="020B0604030504040204" pitchFamily="34" charset="0"/>
                <a:ea typeface="Tahoma" panose="020B0604030504040204" pitchFamily="34" charset="0"/>
                <a:cs typeface="Tahoma" panose="020B0604030504040204" pitchFamily="34" charset="0"/>
              </a:rPr>
              <a:t>Existen  necesidades de establecer procesos integrales para la Aviación General, que cumplan con los objetivos de influir directamente en la productividad y desempeño de las operaciones aeroportuarias.</a:t>
            </a:r>
          </a:p>
          <a:p>
            <a:pPr marL="342900" indent="-342900" algn="just">
              <a:lnSpc>
                <a:spcPct val="150000"/>
              </a:lnSpc>
              <a:buFont typeface="Wingdings" panose="05000000000000000000" pitchFamily="2" charset="2"/>
              <a:buChar char="q"/>
            </a:pPr>
            <a:endParaRPr lang="es-ES" altLang="en-US" dirty="0">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50000"/>
              </a:lnSpc>
              <a:buFont typeface="Wingdings" panose="05000000000000000000" pitchFamily="2" charset="2"/>
              <a:buChar char="q"/>
            </a:pPr>
            <a:r>
              <a:rPr lang="es-ES" altLang="en-US" sz="2200" dirty="0">
                <a:latin typeface="Tahoma" panose="020B0604030504040204" pitchFamily="34" charset="0"/>
                <a:ea typeface="Tahoma" panose="020B0604030504040204" pitchFamily="34" charset="0"/>
                <a:cs typeface="Tahoma" panose="020B0604030504040204" pitchFamily="34" charset="0"/>
              </a:rPr>
              <a:t>Hay un gran interés del Estado en promover la República Dominicana como líder regional en Aviación Civil.</a:t>
            </a:r>
          </a:p>
          <a:p>
            <a:pPr marL="342900" indent="-342900" algn="just">
              <a:lnSpc>
                <a:spcPct val="150000"/>
              </a:lnSpc>
              <a:buFont typeface="Wingdings" panose="05000000000000000000" pitchFamily="2" charset="2"/>
              <a:buChar char="q"/>
            </a:pPr>
            <a:endParaRPr lang="es-ES" altLang="en-US" dirty="0">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50000"/>
              </a:lnSpc>
              <a:buFont typeface="Wingdings" panose="05000000000000000000" pitchFamily="2" charset="2"/>
              <a:buChar char="q"/>
            </a:pPr>
            <a:r>
              <a:rPr lang="es-ES" altLang="en-US" sz="2200" dirty="0">
                <a:latin typeface="Tahoma" panose="020B0604030504040204" pitchFamily="34" charset="0"/>
                <a:ea typeface="Tahoma" panose="020B0604030504040204" pitchFamily="34" charset="0"/>
                <a:cs typeface="Tahoma" panose="020B0604030504040204" pitchFamily="34" charset="0"/>
              </a:rPr>
              <a:t>Las empresas y organizaciones tenemos como objetivos: la competitividad, permanencia y posicionamiento en el mercado para un desarrollo económico y social sostenible para el país</a:t>
            </a:r>
            <a:r>
              <a:rPr lang="es-ES" altLang="en-US" sz="2200" dirty="0">
                <a:latin typeface="Calibri (Headings)"/>
              </a:rPr>
              <a:t>.</a:t>
            </a:r>
            <a:endParaRPr lang="en-US" sz="2200" dirty="0">
              <a:latin typeface="Calibri (Heading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31473-23EB-4724-8B59-FE6D21D89F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029" name="Picture 5" descr="Imagen relacionada"/>
          <p:cNvPicPr>
            <a:picLocks noChangeAspect="1" noChangeArrowheads="1"/>
          </p:cNvPicPr>
          <p:nvPr/>
        </p:nvPicPr>
        <p:blipFill>
          <a:blip r:embed="rId3"/>
          <a:srcRect/>
          <a:stretch>
            <a:fillRect/>
          </a:stretch>
        </p:blipFill>
        <p:spPr bwMode="auto">
          <a:xfrm>
            <a:off x="6399212" y="2801779"/>
            <a:ext cx="2514600" cy="1167154"/>
          </a:xfrm>
          <a:prstGeom prst="rect">
            <a:avLst/>
          </a:prstGeom>
          <a:noFill/>
        </p:spPr>
      </p:pic>
      <p:pic>
        <p:nvPicPr>
          <p:cNvPr id="1030" name="Picture 6" descr="C:\Users\Carlos Minaya\Desktop\logo romana.gif"/>
          <p:cNvPicPr>
            <a:picLocks noChangeAspect="1" noChangeArrowheads="1"/>
          </p:cNvPicPr>
          <p:nvPr/>
        </p:nvPicPr>
        <p:blipFill>
          <a:blip r:embed="rId4"/>
          <a:srcRect/>
          <a:stretch>
            <a:fillRect/>
          </a:stretch>
        </p:blipFill>
        <p:spPr bwMode="auto">
          <a:xfrm>
            <a:off x="9142412" y="2801779"/>
            <a:ext cx="2438400" cy="1231153"/>
          </a:xfrm>
          <a:prstGeom prst="rect">
            <a:avLst/>
          </a:prstGeom>
          <a:noFill/>
        </p:spPr>
      </p:pic>
      <p:pic>
        <p:nvPicPr>
          <p:cNvPr id="22532" name="Picture 4" descr="Resultado de imagen para aeropuerto punta cana logo"/>
          <p:cNvPicPr>
            <a:picLocks noChangeAspect="1" noChangeArrowheads="1"/>
          </p:cNvPicPr>
          <p:nvPr/>
        </p:nvPicPr>
        <p:blipFill>
          <a:blip r:embed="rId5"/>
          <a:srcRect/>
          <a:stretch>
            <a:fillRect/>
          </a:stretch>
        </p:blipFill>
        <p:spPr bwMode="auto">
          <a:xfrm>
            <a:off x="684212" y="2573179"/>
            <a:ext cx="2819400" cy="1541402"/>
          </a:xfrm>
          <a:prstGeom prst="rect">
            <a:avLst/>
          </a:prstGeom>
          <a:noFill/>
        </p:spPr>
      </p:pic>
      <p:sp>
        <p:nvSpPr>
          <p:cNvPr id="9" name="TextBox 8"/>
          <p:cNvSpPr txBox="1"/>
          <p:nvPr/>
        </p:nvSpPr>
        <p:spPr>
          <a:xfrm>
            <a:off x="9675812" y="4325779"/>
            <a:ext cx="23622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1000" b="0" i="0" u="none" strike="noStrike" kern="1200" cap="none" spc="0" normalizeH="0" baseline="0" noProof="0" dirty="0">
                <a:ln>
                  <a:noFill/>
                </a:ln>
                <a:solidFill>
                  <a:prstClr val="black"/>
                </a:solidFill>
                <a:effectLst/>
                <a:uLnTx/>
                <a:uFillTx/>
                <a:latin typeface="Calibri"/>
                <a:ea typeface="+mn-ea"/>
                <a:cs typeface="+mn-cs"/>
              </a:rPr>
              <a:t>El orden esta por flujo de pasajeros</a:t>
            </a:r>
          </a:p>
        </p:txBody>
      </p:sp>
      <p:sp>
        <p:nvSpPr>
          <p:cNvPr id="2" name="Date Placeholder 1">
            <a:extLst>
              <a:ext uri="{FF2B5EF4-FFF2-40B4-BE49-F238E27FC236}">
                <a16:creationId xmlns:a16="http://schemas.microsoft.com/office/drawing/2014/main" id="{CF5F0024-D046-4470-A31F-86E44C3A546C}"/>
              </a:ext>
            </a:extLst>
          </p:cNvPr>
          <p:cNvSpPr>
            <a:spLocks noGrp="1"/>
          </p:cNvSpPr>
          <p:nvPr>
            <p:ph type="dt" sz="half" idx="10"/>
          </p:nvPr>
        </p:nvSpPr>
        <p:spPr/>
        <p:txBody>
          <a:bodyPr/>
          <a:lstStyle/>
          <a:p>
            <a:r>
              <a:rPr lang="en-US"/>
              <a:t>1/19/2019</a:t>
            </a:r>
            <a:endParaRPr lang="en-US" dirty="0"/>
          </a:p>
        </p:txBody>
      </p:sp>
      <p:sp>
        <p:nvSpPr>
          <p:cNvPr id="3" name="Footer Placeholder 2">
            <a:extLst>
              <a:ext uri="{FF2B5EF4-FFF2-40B4-BE49-F238E27FC236}">
                <a16:creationId xmlns:a16="http://schemas.microsoft.com/office/drawing/2014/main" id="{321371B3-075C-423A-9F07-939D21DEC0E8}"/>
              </a:ext>
            </a:extLst>
          </p:cNvPr>
          <p:cNvSpPr>
            <a:spLocks noGrp="1"/>
          </p:cNvSpPr>
          <p:nvPr>
            <p:ph type="ftr" sz="quarter" idx="11"/>
          </p:nvPr>
        </p:nvSpPr>
        <p:spPr/>
        <p:txBody>
          <a:bodyPr/>
          <a:lstStyle/>
          <a:p>
            <a:r>
              <a:rPr lang="es-ES" dirty="0"/>
              <a:t>1er. SIMPOSIO AVSEC</a:t>
            </a:r>
          </a:p>
          <a:p>
            <a:r>
              <a:rPr lang="es-ES" dirty="0"/>
              <a:t>“SEGURIDAD DE LA AVIACIÓN CIVIL EN LA AVIACIÓN GENERAL DE REP. DOM.”</a:t>
            </a:r>
          </a:p>
        </p:txBody>
      </p:sp>
      <p:pic>
        <p:nvPicPr>
          <p:cNvPr id="17" name="Picture 4" descr="Imagen relacionada"/>
          <p:cNvPicPr>
            <a:picLocks noChangeAspect="1" noChangeArrowheads="1"/>
          </p:cNvPicPr>
          <p:nvPr/>
        </p:nvPicPr>
        <p:blipFill>
          <a:blip r:embed="rId6"/>
          <a:srcRect l="9524" r="6667" b="10791"/>
          <a:stretch>
            <a:fillRect/>
          </a:stretch>
        </p:blipFill>
        <p:spPr bwMode="auto">
          <a:xfrm>
            <a:off x="4319373" y="2496979"/>
            <a:ext cx="1851239" cy="1382771"/>
          </a:xfrm>
          <a:prstGeom prst="rect">
            <a:avLst/>
          </a:prstGeom>
          <a:noFill/>
        </p:spPr>
      </p:pic>
      <p:pic>
        <p:nvPicPr>
          <p:cNvPr id="1033" name="Picture 1" descr="Description: cid:image002.png@01D1DC3F.14EE31A0"/>
          <p:cNvPicPr>
            <a:picLocks noChangeAspect="1" noChangeArrowheads="1"/>
          </p:cNvPicPr>
          <p:nvPr/>
        </p:nvPicPr>
        <p:blipFill>
          <a:blip r:embed="rId7"/>
          <a:srcRect/>
          <a:stretch>
            <a:fillRect/>
          </a:stretch>
        </p:blipFill>
        <p:spPr bwMode="auto">
          <a:xfrm>
            <a:off x="4189412" y="3784441"/>
            <a:ext cx="1096963" cy="465138"/>
          </a:xfrm>
          <a:prstGeom prst="rect">
            <a:avLst/>
          </a:prstGeom>
          <a:noFill/>
          <a:ln w="9525">
            <a:noFill/>
            <a:miter lim="800000"/>
            <a:headEnd/>
            <a:tailEnd/>
          </a:ln>
        </p:spPr>
      </p:pic>
    </p:spTree>
    <p:extLst>
      <p:ext uri="{BB962C8B-B14F-4D97-AF65-F5344CB8AC3E}">
        <p14:creationId xmlns:p14="http://schemas.microsoft.com/office/powerpoint/2010/main" val="195419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9A18-93E0-4615-B7AA-B8C8FBB14464}"/>
              </a:ext>
            </a:extLst>
          </p:cNvPr>
          <p:cNvSpPr>
            <a:spLocks noGrp="1"/>
          </p:cNvSpPr>
          <p:nvPr>
            <p:ph type="title"/>
          </p:nvPr>
        </p:nvSpPr>
        <p:spPr>
          <a:xfrm>
            <a:off x="319957" y="636756"/>
            <a:ext cx="5131772" cy="4422925"/>
          </a:xfrm>
        </p:spPr>
        <p:txBody>
          <a:bodyPr/>
          <a:lstStyle/>
          <a:p>
            <a:pPr algn="ctr"/>
            <a:br>
              <a:rPr lang="en-IN" sz="8000" dirty="0">
                <a:latin typeface="Britannic Bold" pitchFamily="34" charset="0"/>
              </a:rPr>
            </a:br>
            <a:r>
              <a:rPr lang="en-IN" sz="8000" dirty="0">
                <a:latin typeface="Britannic Bold" pitchFamily="34" charset="0"/>
              </a:rPr>
              <a:t>GRACIAS</a:t>
            </a:r>
            <a:br>
              <a:rPr lang="en-IN" dirty="0"/>
            </a:br>
            <a:endParaRPr lang="en-IN" dirty="0"/>
          </a:p>
        </p:txBody>
      </p:sp>
      <p:sp>
        <p:nvSpPr>
          <p:cNvPr id="4" name="Slide Number Placeholder 3">
            <a:extLst>
              <a:ext uri="{FF2B5EF4-FFF2-40B4-BE49-F238E27FC236}">
                <a16:creationId xmlns:a16="http://schemas.microsoft.com/office/drawing/2014/main" id="{0BDDBFEE-BC50-46CF-AB8F-D145B99B57A6}"/>
              </a:ext>
            </a:extLst>
          </p:cNvPr>
          <p:cNvSpPr>
            <a:spLocks noGrp="1"/>
          </p:cNvSpPr>
          <p:nvPr>
            <p:ph type="sldNum" sz="quarter" idx="12"/>
          </p:nvPr>
        </p:nvSpPr>
        <p:spPr/>
        <p:txBody>
          <a:bodyPr/>
          <a:lstStyle/>
          <a:p>
            <a:fld id="{9EC71654-96A5-4280-94F3-931C61A9F92C}" type="slidenum">
              <a:rPr lang="en-IN" smtClean="0"/>
              <a:pPr/>
              <a:t>28</a:t>
            </a:fld>
            <a:endParaRPr lang="en-IN" dirty="0"/>
          </a:p>
        </p:txBody>
      </p:sp>
      <p:pic>
        <p:nvPicPr>
          <p:cNvPr id="6" name="Picture Placeholder 10" descr="city skyline">
            <a:extLst>
              <a:ext uri="{FF2B5EF4-FFF2-40B4-BE49-F238E27FC236}">
                <a16:creationId xmlns:a16="http://schemas.microsoft.com/office/drawing/2014/main" id="{9D82A855-CCB0-4075-B5EE-5CC6FD176DB4}"/>
              </a:ext>
            </a:extLst>
          </p:cNvPr>
          <p:cNvPicPr>
            <a:picLocks noChangeAspect="1"/>
          </p:cNvPicPr>
          <p:nvPr/>
        </p:nvPicPr>
        <p:blipFill>
          <a:blip r:embed="rId3" cstate="print"/>
          <a:stretch>
            <a:fillRect/>
          </a:stretch>
        </p:blipFill>
        <p:spPr>
          <a:xfrm>
            <a:off x="335195" y="5455923"/>
            <a:ext cx="1279826" cy="1286497"/>
          </a:xfrm>
          <a:prstGeom prst="ellipse">
            <a:avLst/>
          </a:prstGeom>
          <a:solidFill>
            <a:schemeClr val="bg1">
              <a:lumMod val="85000"/>
            </a:schemeClr>
          </a:solidFill>
        </p:spPr>
      </p:pic>
      <p:pic>
        <p:nvPicPr>
          <p:cNvPr id="9" name="8 Imagen" descr="Logo Cesac sin fondo.png"/>
          <p:cNvPicPr>
            <a:picLocks noChangeAspect="1"/>
          </p:cNvPicPr>
          <p:nvPr/>
        </p:nvPicPr>
        <p:blipFill>
          <a:blip r:embed="rId4" cstate="print"/>
          <a:stretch>
            <a:fillRect/>
          </a:stretch>
        </p:blipFill>
        <p:spPr>
          <a:xfrm>
            <a:off x="3" y="0"/>
            <a:ext cx="1081757" cy="670560"/>
          </a:xfrm>
          <a:prstGeom prst="rect">
            <a:avLst/>
          </a:prstGeom>
        </p:spPr>
      </p:pic>
      <p:sp>
        <p:nvSpPr>
          <p:cNvPr id="8" name="7 Marcador de posición de imagen"/>
          <p:cNvSpPr>
            <a:spLocks noGrp="1"/>
          </p:cNvSpPr>
          <p:nvPr>
            <p:ph type="pic" sz="quarter" idx="13"/>
          </p:nvPr>
        </p:nvSpPr>
        <p:spPr/>
      </p:sp>
      <p:pic>
        <p:nvPicPr>
          <p:cNvPr id="10" name="Picture Placeholder 6" descr="skyscrapers">
            <a:extLst>
              <a:ext uri="{FF2B5EF4-FFF2-40B4-BE49-F238E27FC236}">
                <a16:creationId xmlns:a16="http://schemas.microsoft.com/office/drawing/2014/main" id="{29305ED8-D39E-4A20-A7CB-7EC58B3E325D}"/>
              </a:ext>
            </a:extLst>
          </p:cNvPr>
          <p:cNvPicPr>
            <a:picLocks noChangeAspect="1"/>
          </p:cNvPicPr>
          <p:nvPr/>
        </p:nvPicPr>
        <p:blipFill>
          <a:blip r:embed="rId5"/>
          <a:stretch>
            <a:fillRect/>
          </a:stretch>
        </p:blipFill>
        <p:spPr>
          <a:xfrm>
            <a:off x="5104070" y="624843"/>
            <a:ext cx="5606860" cy="5532119"/>
          </a:xfrm>
          <a:prstGeom prst="ellipse">
            <a:avLst/>
          </a:prstGeom>
          <a:solidFill>
            <a:schemeClr val="bg1">
              <a:lumMod val="85000"/>
            </a:schemeClr>
          </a:solidFill>
        </p:spPr>
      </p:pic>
    </p:spTree>
    <p:extLst>
      <p:ext uri="{BB962C8B-B14F-4D97-AF65-F5344CB8AC3E}">
        <p14:creationId xmlns:p14="http://schemas.microsoft.com/office/powerpoint/2010/main" val="961730162"/>
      </p:ext>
    </p:extLst>
  </p:cSld>
  <p:clrMapOvr>
    <a:masterClrMapping/>
  </p:clrMapOvr>
  <p:transition spd="med" advTm="0">
    <p:wheel spokes="2"/>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b="1" cap="all" dirty="0"/>
              <a:t>introducción</a:t>
            </a:r>
            <a:endParaRPr lang="es-DO" dirty="0"/>
          </a:p>
        </p:txBody>
      </p:sp>
      <p:sp>
        <p:nvSpPr>
          <p:cNvPr id="3" name="Content Placeholder 2"/>
          <p:cNvSpPr>
            <a:spLocks noGrp="1"/>
          </p:cNvSpPr>
          <p:nvPr>
            <p:ph idx="1"/>
          </p:nvPr>
        </p:nvSpPr>
        <p:spPr>
          <a:xfrm>
            <a:off x="608012" y="1524000"/>
            <a:ext cx="10969943" cy="4525963"/>
          </a:xfrm>
        </p:spPr>
        <p:txBody>
          <a:bodyPr>
            <a:noAutofit/>
          </a:bodyPr>
          <a:lstStyle/>
          <a:p>
            <a:pPr algn="just">
              <a:lnSpc>
                <a:spcPct val="160000"/>
              </a:lnSpc>
            </a:pPr>
            <a:r>
              <a:rPr lang="es-DO" sz="2400" dirty="0">
                <a:latin typeface="Tahoma" pitchFamily="34" charset="0"/>
                <a:ea typeface="Tahoma" pitchFamily="34" charset="0"/>
                <a:cs typeface="Tahoma" pitchFamily="34" charset="0"/>
              </a:rPr>
              <a:t>La República Dominicana en los últimos años ha implementado proyectos en búsqueda de aumentar el turismo de aviación general hacia el territorio nacional, buscando ser mas competitivos en la región, para lo cual se  han impulsado estrategias y medidas para aplicar facilidades y optimizar los tiempos en los servicios ofrecidos en los aeropuertos.</a:t>
            </a:r>
          </a:p>
          <a:p>
            <a:pPr algn="just">
              <a:lnSpc>
                <a:spcPct val="160000"/>
              </a:lnSpc>
            </a:pPr>
            <a:r>
              <a:rPr lang="es-DO" sz="2400" dirty="0">
                <a:latin typeface="Tahoma" pitchFamily="34" charset="0"/>
                <a:ea typeface="Tahoma" pitchFamily="34" charset="0"/>
                <a:cs typeface="Tahoma" pitchFamily="34" charset="0"/>
              </a:rPr>
              <a:t>Para el logro de este objetivo, el Poder Ejecutivo emitió el </a:t>
            </a:r>
            <a:r>
              <a:rPr lang="es-DO" sz="2400" b="1" i="1" dirty="0">
                <a:latin typeface="Tahoma" pitchFamily="34" charset="0"/>
                <a:ea typeface="Tahoma" pitchFamily="34" charset="0"/>
                <a:cs typeface="Tahoma" pitchFamily="34" charset="0"/>
              </a:rPr>
              <a:t>Decreto 169-08 de fecha 24 de marzo de 2008.</a:t>
            </a:r>
          </a:p>
          <a:p>
            <a:endParaRPr lang="es-DO" sz="2400" dirty="0">
              <a:latin typeface="Tahoma" pitchFamily="34" charset="0"/>
              <a:ea typeface="Tahoma" pitchFamily="34" charset="0"/>
              <a:cs typeface="Tahoma" pitchFamily="34" charset="0"/>
            </a:endParaRPr>
          </a:p>
          <a:p>
            <a:endParaRPr lang="en-US" sz="2400" dirty="0">
              <a:latin typeface="Tahoma" pitchFamily="34" charset="0"/>
              <a:ea typeface="Tahoma" pitchFamily="34" charset="0"/>
              <a:cs typeface="Tahoma" pitchFamily="34" charset="0"/>
            </a:endParaRPr>
          </a:p>
          <a:p>
            <a:endParaRPr lang="es-DO" sz="2400"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A3F31473-23EB-4724-8B59-FE6D21D89FA4}" type="slidenum">
              <a:rPr lang="en-US" smtClean="0"/>
              <a:pPr/>
              <a:t>3</a:t>
            </a:fld>
            <a:endParaRPr lang="en-US" dirty="0"/>
          </a:p>
        </p:txBody>
      </p:sp>
      <p:sp>
        <p:nvSpPr>
          <p:cNvPr id="5" name="Date Placeholder 4">
            <a:extLst>
              <a:ext uri="{FF2B5EF4-FFF2-40B4-BE49-F238E27FC236}">
                <a16:creationId xmlns:a16="http://schemas.microsoft.com/office/drawing/2014/main" id="{264BD1F8-2996-4F6C-81DC-D1FF36015227}"/>
              </a:ext>
            </a:extLst>
          </p:cNvPr>
          <p:cNvSpPr>
            <a:spLocks noGrp="1"/>
          </p:cNvSpPr>
          <p:nvPr>
            <p:ph type="dt" sz="half" idx="10"/>
          </p:nvPr>
        </p:nvSpPr>
        <p:spPr/>
        <p:txBody>
          <a:bodyPr/>
          <a:lstStyle/>
          <a:p>
            <a:r>
              <a:rPr lang="en-US"/>
              <a:t>1/19/2019</a:t>
            </a:r>
            <a:endParaRPr lang="en-US" dirty="0"/>
          </a:p>
        </p:txBody>
      </p:sp>
      <p:sp>
        <p:nvSpPr>
          <p:cNvPr id="6" name="Footer Placeholder 5">
            <a:extLst>
              <a:ext uri="{FF2B5EF4-FFF2-40B4-BE49-F238E27FC236}">
                <a16:creationId xmlns:a16="http://schemas.microsoft.com/office/drawing/2014/main" id="{337892A1-353A-49F4-9869-7F50D877E100}"/>
              </a:ext>
            </a:extLst>
          </p:cNvPr>
          <p:cNvSpPr>
            <a:spLocks noGrp="1"/>
          </p:cNvSpPr>
          <p:nvPr>
            <p:ph type="ftr" sz="quarter" idx="11"/>
          </p:nvPr>
        </p:nvSpPr>
        <p:spPr/>
        <p:txBody>
          <a:bodyPr/>
          <a:lstStyle/>
          <a:p>
            <a:r>
              <a:rPr lang="es-ES" dirty="0"/>
              <a:t>1er. SIMPOSIO AVSEC</a:t>
            </a:r>
          </a:p>
          <a:p>
            <a:r>
              <a:rPr lang="es-ES" dirty="0"/>
              <a:t>“SEGURIDAD DE LA AVIACIÓN CIVIL EN LA AVIACIÓN GENERAL DE REP. DOM.”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2012" y="381000"/>
            <a:ext cx="7886700" cy="894298"/>
          </a:xfrm>
        </p:spPr>
        <p:txBody>
          <a:bodyPr>
            <a:normAutofit/>
          </a:bodyPr>
          <a:lstStyle/>
          <a:p>
            <a:r>
              <a:rPr lang="es-ES" sz="4000" b="1" dirty="0"/>
              <a:t>SITUACIÓN ACTUAL</a:t>
            </a:r>
            <a:endParaRPr lang="en-US" sz="4000" b="1" dirty="0"/>
          </a:p>
        </p:txBody>
      </p:sp>
      <p:sp>
        <p:nvSpPr>
          <p:cNvPr id="7" name="Slide Number Placeholder 6"/>
          <p:cNvSpPr>
            <a:spLocks noGrp="1"/>
          </p:cNvSpPr>
          <p:nvPr>
            <p:ph type="sldNum" sz="quarter" idx="12"/>
          </p:nvPr>
        </p:nvSpPr>
        <p:spPr/>
        <p:txBody>
          <a:bodyPr/>
          <a:lstStyle/>
          <a:p>
            <a:fld id="{A3F31473-23EB-4724-8B59-FE6D21D89FA4}" type="slidenum">
              <a:rPr lang="en-US" smtClean="0"/>
              <a:pPr/>
              <a:t>4</a:t>
            </a:fld>
            <a:endParaRPr lang="en-US" dirty="0"/>
          </a:p>
        </p:txBody>
      </p:sp>
      <p:sp>
        <p:nvSpPr>
          <p:cNvPr id="5" name="Rectangle 4">
            <a:extLst>
              <a:ext uri="{FF2B5EF4-FFF2-40B4-BE49-F238E27FC236}">
                <a16:creationId xmlns:a16="http://schemas.microsoft.com/office/drawing/2014/main" id="{E852A3DE-21DC-41F6-B2FB-7746FBBDC15B}"/>
              </a:ext>
            </a:extLst>
          </p:cNvPr>
          <p:cNvSpPr/>
          <p:nvPr/>
        </p:nvSpPr>
        <p:spPr>
          <a:xfrm>
            <a:off x="1027112" y="2133600"/>
            <a:ext cx="10325099" cy="2232984"/>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s-ES" sz="2400" dirty="0">
                <a:latin typeface="Tahoma" panose="020B0604030504040204" pitchFamily="34" charset="0"/>
                <a:ea typeface="Tahoma" panose="020B0604030504040204" pitchFamily="34" charset="0"/>
                <a:cs typeface="Tahoma" panose="020B0604030504040204" pitchFamily="34" charset="0"/>
              </a:rPr>
              <a:t>Los procedimientos aplicados a la aviación general, pueden causar la disminución de las operaciones en los diferentes aeropuertos del país, ya que generan quejas y reclamos del sector, debido a que son los mismos que se aplican a los vuelos de aviación comercial. </a:t>
            </a:r>
          </a:p>
        </p:txBody>
      </p:sp>
      <p:sp>
        <p:nvSpPr>
          <p:cNvPr id="6" name="TextBox 5">
            <a:extLst>
              <a:ext uri="{FF2B5EF4-FFF2-40B4-BE49-F238E27FC236}">
                <a16:creationId xmlns:a16="http://schemas.microsoft.com/office/drawing/2014/main" id="{9B9F6408-1236-4545-91FF-BCB5420C6662}"/>
              </a:ext>
            </a:extLst>
          </p:cNvPr>
          <p:cNvSpPr txBox="1"/>
          <p:nvPr/>
        </p:nvSpPr>
        <p:spPr>
          <a:xfrm>
            <a:off x="3884615" y="2057400"/>
            <a:ext cx="184731" cy="369332"/>
          </a:xfrm>
          <a:prstGeom prst="rect">
            <a:avLst/>
          </a:prstGeom>
          <a:noFill/>
        </p:spPr>
        <p:txBody>
          <a:bodyPr wrap="none" rtlCol="0">
            <a:spAutoFit/>
          </a:bodyPr>
          <a:lstStyle/>
          <a:p>
            <a:endParaRPr lang="es-DO" dirty="0"/>
          </a:p>
        </p:txBody>
      </p:sp>
      <p:sp>
        <p:nvSpPr>
          <p:cNvPr id="3" name="Date Placeholder 2">
            <a:extLst>
              <a:ext uri="{FF2B5EF4-FFF2-40B4-BE49-F238E27FC236}">
                <a16:creationId xmlns:a16="http://schemas.microsoft.com/office/drawing/2014/main" id="{C3F37491-BAE7-4623-97AF-2727F29538A3}"/>
              </a:ext>
            </a:extLst>
          </p:cNvPr>
          <p:cNvSpPr>
            <a:spLocks noGrp="1"/>
          </p:cNvSpPr>
          <p:nvPr>
            <p:ph type="dt" sz="half" idx="10"/>
          </p:nvPr>
        </p:nvSpPr>
        <p:spPr/>
        <p:txBody>
          <a:bodyPr/>
          <a:lstStyle/>
          <a:p>
            <a:r>
              <a:rPr lang="en-US"/>
              <a:t>1/19/2019</a:t>
            </a:r>
            <a:endParaRPr lang="en-US" dirty="0"/>
          </a:p>
        </p:txBody>
      </p:sp>
      <p:sp>
        <p:nvSpPr>
          <p:cNvPr id="4" name="Footer Placeholder 3">
            <a:extLst>
              <a:ext uri="{FF2B5EF4-FFF2-40B4-BE49-F238E27FC236}">
                <a16:creationId xmlns:a16="http://schemas.microsoft.com/office/drawing/2014/main" id="{7BCAE18C-F502-4BDF-B731-C38D68265D3E}"/>
              </a:ext>
            </a:extLst>
          </p:cNvPr>
          <p:cNvSpPr>
            <a:spLocks noGrp="1"/>
          </p:cNvSpPr>
          <p:nvPr>
            <p:ph type="ftr" sz="quarter" idx="11"/>
          </p:nvPr>
        </p:nvSpPr>
        <p:spPr/>
        <p:txBody>
          <a:bodyPr/>
          <a:lstStyle/>
          <a:p>
            <a:r>
              <a:rPr lang="es-ES" dirty="0"/>
              <a:t>1er. SIMPOSIO AVSEC</a:t>
            </a:r>
          </a:p>
          <a:p>
            <a:r>
              <a:rPr lang="es-ES" dirty="0"/>
              <a:t>“SEGURIDAD DE LA AVIACIÓN CIVIL EN LA AVIACIÓN GENERAL DE REP. DOM.”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rallelogram 21"/>
          <p:cNvSpPr/>
          <p:nvPr/>
        </p:nvSpPr>
        <p:spPr>
          <a:xfrm rot="5400000" flipV="1">
            <a:off x="11328148" y="2421317"/>
            <a:ext cx="845181" cy="269747"/>
          </a:xfrm>
          <a:prstGeom prst="parallelogram">
            <a:avLst>
              <a:gd name="adj" fmla="val 66077"/>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84212" y="304800"/>
            <a:ext cx="10969943" cy="1143000"/>
          </a:xfrm>
        </p:spPr>
        <p:txBody>
          <a:bodyPr>
            <a:normAutofit fontScale="90000"/>
          </a:bodyPr>
          <a:lstStyle/>
          <a:p>
            <a:r>
              <a:rPr lang="es-DO" dirty="0"/>
              <a:t>Ley 1-12 Estrategia Nacional de Desarrollo 2030 </a:t>
            </a:r>
            <a:endParaRPr lang="en-US" dirty="0"/>
          </a:p>
        </p:txBody>
      </p:sp>
      <p:sp>
        <p:nvSpPr>
          <p:cNvPr id="45" name="Parallelogram 44"/>
          <p:cNvSpPr/>
          <p:nvPr/>
        </p:nvSpPr>
        <p:spPr>
          <a:xfrm rot="5400000" flipV="1">
            <a:off x="7708839" y="2214423"/>
            <a:ext cx="845180" cy="269747"/>
          </a:xfrm>
          <a:prstGeom prst="parallelogram">
            <a:avLst>
              <a:gd name="adj" fmla="val 66077"/>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Rectangle 45"/>
          <p:cNvSpPr/>
          <p:nvPr/>
        </p:nvSpPr>
        <p:spPr>
          <a:xfrm>
            <a:off x="4567555" y="2667000"/>
            <a:ext cx="3660457" cy="2928775"/>
          </a:xfrm>
          <a:prstGeom prst="rect">
            <a:avLst/>
          </a:prstGeom>
          <a:solidFill>
            <a:schemeClr val="tx1">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defTabSz="666734">
              <a:lnSpc>
                <a:spcPct val="90000"/>
              </a:lnSpc>
              <a:spcBef>
                <a:spcPct val="0"/>
              </a:spcBef>
              <a:spcAft>
                <a:spcPts val="200"/>
              </a:spcAft>
            </a:pPr>
            <a:r>
              <a:rPr lang="es-ES" sz="2400" b="1" dirty="0">
                <a:solidFill>
                  <a:schemeClr val="tx1"/>
                </a:solidFill>
              </a:rPr>
              <a:t>3.3.6.11 </a:t>
            </a:r>
            <a:r>
              <a:rPr lang="es-ES" sz="2400" dirty="0">
                <a:solidFill>
                  <a:schemeClr val="tx1"/>
                </a:solidFill>
              </a:rPr>
              <a:t>Implementar programas de promoción y desarrollo sostenible de la aviación civil dominicana, acorde con la dinámica de los mercados</a:t>
            </a:r>
            <a:endParaRPr lang="en-US" sz="2400" dirty="0">
              <a:solidFill>
                <a:schemeClr val="tx1"/>
              </a:solidFill>
            </a:endParaRPr>
          </a:p>
        </p:txBody>
      </p:sp>
      <p:sp>
        <p:nvSpPr>
          <p:cNvPr id="47" name="Rectangle 46"/>
          <p:cNvSpPr/>
          <p:nvPr/>
        </p:nvSpPr>
        <p:spPr>
          <a:xfrm>
            <a:off x="4578539" y="1924235"/>
            <a:ext cx="3722815" cy="738664"/>
          </a:xfrm>
          <a:prstGeom prst="rect">
            <a:avLst/>
          </a:prstGeom>
          <a:gradFill>
            <a:gsLst>
              <a:gs pos="0">
                <a:schemeClr val="accent3">
                  <a:lumMod val="75000"/>
                </a:schemeClr>
              </a:gs>
              <a:gs pos="32000">
                <a:schemeClr val="accent3"/>
              </a:gs>
            </a:gsLst>
            <a:lin ang="0" scaled="1"/>
          </a:gra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74320" tIns="228600" rIns="182880" bIns="228600" numCol="1" spcCol="1270" anchor="t" anchorCtr="0">
            <a:spAutoFit/>
          </a:bodyPr>
          <a:lstStyle/>
          <a:p>
            <a:r>
              <a:rPr lang="es-DO" b="1" dirty="0"/>
              <a:t>LÍNEAS DE ACCIÓN</a:t>
            </a:r>
            <a:endParaRPr lang="es-ES" b="1" dirty="0"/>
          </a:p>
        </p:txBody>
      </p:sp>
      <p:sp>
        <p:nvSpPr>
          <p:cNvPr id="49" name="Rectangle 48"/>
          <p:cNvSpPr/>
          <p:nvPr/>
        </p:nvSpPr>
        <p:spPr>
          <a:xfrm>
            <a:off x="608012" y="2503302"/>
            <a:ext cx="3959544" cy="3745098"/>
          </a:xfrm>
          <a:prstGeom prst="rect">
            <a:avLst/>
          </a:prstGeom>
          <a:solidFill>
            <a:schemeClr val="tx1">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lvl="0"/>
            <a:r>
              <a:rPr lang="es-DO" sz="2000" b="1" i="1" dirty="0">
                <a:solidFill>
                  <a:prstClr val="black"/>
                </a:solidFill>
              </a:rPr>
              <a:t>3.3.6</a:t>
            </a:r>
          </a:p>
          <a:p>
            <a:pPr lvl="0"/>
            <a:r>
              <a:rPr lang="es-DO" sz="2000" i="1" dirty="0">
                <a:solidFill>
                  <a:prstClr val="black"/>
                </a:solidFill>
                <a:latin typeface="+mj-lt"/>
              </a:rPr>
              <a:t>Expandir la cobertura y mejorar la calidad y competitividad de la infraestructura y servicios de transporte y logística, orientándolos a la integración del territorio, </a:t>
            </a:r>
            <a:r>
              <a:rPr lang="es-DO" sz="2000" b="1" i="1" dirty="0">
                <a:solidFill>
                  <a:prstClr val="black"/>
                </a:solidFill>
                <a:latin typeface="+mj-lt"/>
              </a:rPr>
              <a:t>al apoyo del</a:t>
            </a:r>
          </a:p>
          <a:p>
            <a:pPr lvl="0"/>
            <a:r>
              <a:rPr lang="es-DO" sz="2000" b="1" i="1" dirty="0">
                <a:solidFill>
                  <a:prstClr val="black"/>
                </a:solidFill>
                <a:latin typeface="+mj-lt"/>
              </a:rPr>
              <a:t>desarrollo productivo y a</a:t>
            </a:r>
          </a:p>
          <a:p>
            <a:pPr lvl="0"/>
            <a:r>
              <a:rPr lang="es-DO" sz="2000" b="1" i="1" dirty="0">
                <a:solidFill>
                  <a:prstClr val="black"/>
                </a:solidFill>
                <a:latin typeface="+mj-lt"/>
              </a:rPr>
              <a:t>la inserción competitiva</a:t>
            </a:r>
          </a:p>
          <a:p>
            <a:pPr lvl="0"/>
            <a:r>
              <a:rPr lang="es-DO" sz="2000" b="1" i="1" dirty="0">
                <a:solidFill>
                  <a:prstClr val="black"/>
                </a:solidFill>
                <a:latin typeface="+mj-lt"/>
              </a:rPr>
              <a:t>en los mercados internacionales.</a:t>
            </a:r>
            <a:endParaRPr lang="es-DO" sz="2000" b="1" dirty="0">
              <a:solidFill>
                <a:prstClr val="black"/>
              </a:solidFill>
              <a:latin typeface="+mj-lt"/>
            </a:endParaRPr>
          </a:p>
        </p:txBody>
      </p:sp>
      <p:sp>
        <p:nvSpPr>
          <p:cNvPr id="64" name="Parallelogram 63"/>
          <p:cNvSpPr/>
          <p:nvPr/>
        </p:nvSpPr>
        <p:spPr>
          <a:xfrm rot="5400000" flipV="1">
            <a:off x="3977895" y="2116517"/>
            <a:ext cx="845181" cy="269747"/>
          </a:xfrm>
          <a:prstGeom prst="parallelogram">
            <a:avLst>
              <a:gd name="adj" fmla="val 66077"/>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Rectangle 67"/>
          <p:cNvSpPr/>
          <p:nvPr/>
        </p:nvSpPr>
        <p:spPr>
          <a:xfrm>
            <a:off x="608012" y="1788032"/>
            <a:ext cx="3962400" cy="738664"/>
          </a:xfrm>
          <a:prstGeom prst="rect">
            <a:avLst/>
          </a:prstGeom>
          <a:solidFill>
            <a:schemeClr val="accent1"/>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228600" rIns="182880" bIns="228600" numCol="1" spcCol="1270" anchor="t" anchorCtr="0">
            <a:spAutoFit/>
          </a:bodyPr>
          <a:lstStyle/>
          <a:p>
            <a:r>
              <a:rPr lang="es-DO" b="1" i="1" dirty="0"/>
              <a:t>OBJETIVO ESPECIFICO</a:t>
            </a:r>
          </a:p>
        </p:txBody>
      </p:sp>
      <p:grpSp>
        <p:nvGrpSpPr>
          <p:cNvPr id="3" name="Group 68"/>
          <p:cNvGrpSpPr/>
          <p:nvPr/>
        </p:nvGrpSpPr>
        <p:grpSpPr>
          <a:xfrm>
            <a:off x="4035583" y="5715000"/>
            <a:ext cx="414348" cy="310840"/>
            <a:chOff x="6564979" y="4358506"/>
            <a:chExt cx="674638" cy="674638"/>
          </a:xfrm>
        </p:grpSpPr>
        <p:sp>
          <p:nvSpPr>
            <p:cNvPr id="70" name="Oval 69"/>
            <p:cNvSpPr/>
            <p:nvPr/>
          </p:nvSpPr>
          <p:spPr>
            <a:xfrm>
              <a:off x="6564979" y="4358506"/>
              <a:ext cx="674638" cy="67463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Freeform 13"/>
            <p:cNvSpPr>
              <a:spLocks/>
            </p:cNvSpPr>
            <p:nvPr/>
          </p:nvSpPr>
          <p:spPr bwMode="auto">
            <a:xfrm>
              <a:off x="6709217" y="4527690"/>
              <a:ext cx="386162" cy="336270"/>
            </a:xfrm>
            <a:custGeom>
              <a:avLst/>
              <a:gdLst>
                <a:gd name="T0" fmla="*/ 326 w 577"/>
                <a:gd name="T1" fmla="*/ 502 h 502"/>
                <a:gd name="T2" fmla="*/ 299 w 577"/>
                <a:gd name="T3" fmla="*/ 491 h 502"/>
                <a:gd name="T4" fmla="*/ 299 w 577"/>
                <a:gd name="T5" fmla="*/ 436 h 502"/>
                <a:gd name="T6" fmla="*/ 445 w 577"/>
                <a:gd name="T7" fmla="*/ 289 h 502"/>
                <a:gd name="T8" fmla="*/ 39 w 577"/>
                <a:gd name="T9" fmla="*/ 289 h 502"/>
                <a:gd name="T10" fmla="*/ 0 w 577"/>
                <a:gd name="T11" fmla="*/ 251 h 502"/>
                <a:gd name="T12" fmla="*/ 39 w 577"/>
                <a:gd name="T13" fmla="*/ 212 h 502"/>
                <a:gd name="T14" fmla="*/ 445 w 577"/>
                <a:gd name="T15" fmla="*/ 212 h 502"/>
                <a:gd name="T16" fmla="*/ 299 w 577"/>
                <a:gd name="T17" fmla="*/ 65 h 502"/>
                <a:gd name="T18" fmla="*/ 299 w 577"/>
                <a:gd name="T19" fmla="*/ 11 h 502"/>
                <a:gd name="T20" fmla="*/ 326 w 577"/>
                <a:gd name="T21" fmla="*/ 0 h 502"/>
                <a:gd name="T22" fmla="*/ 353 w 577"/>
                <a:gd name="T23" fmla="*/ 11 h 502"/>
                <a:gd name="T24" fmla="*/ 566 w 577"/>
                <a:gd name="T25" fmla="*/ 224 h 502"/>
                <a:gd name="T26" fmla="*/ 571 w 577"/>
                <a:gd name="T27" fmla="*/ 229 h 502"/>
                <a:gd name="T28" fmla="*/ 571 w 577"/>
                <a:gd name="T29" fmla="*/ 230 h 502"/>
                <a:gd name="T30" fmla="*/ 572 w 577"/>
                <a:gd name="T31" fmla="*/ 231 h 502"/>
                <a:gd name="T32" fmla="*/ 574 w 577"/>
                <a:gd name="T33" fmla="*/ 236 h 502"/>
                <a:gd name="T34" fmla="*/ 575 w 577"/>
                <a:gd name="T35" fmla="*/ 238 h 502"/>
                <a:gd name="T36" fmla="*/ 576 w 577"/>
                <a:gd name="T37" fmla="*/ 243 h 502"/>
                <a:gd name="T38" fmla="*/ 577 w 577"/>
                <a:gd name="T39" fmla="*/ 251 h 502"/>
                <a:gd name="T40" fmla="*/ 576 w 577"/>
                <a:gd name="T41" fmla="*/ 258 h 502"/>
                <a:gd name="T42" fmla="*/ 575 w 577"/>
                <a:gd name="T43" fmla="*/ 263 h 502"/>
                <a:gd name="T44" fmla="*/ 574 w 577"/>
                <a:gd name="T45" fmla="*/ 266 h 502"/>
                <a:gd name="T46" fmla="*/ 572 w 577"/>
                <a:gd name="T47" fmla="*/ 271 h 502"/>
                <a:gd name="T48" fmla="*/ 571 w 577"/>
                <a:gd name="T49" fmla="*/ 272 h 502"/>
                <a:gd name="T50" fmla="*/ 566 w 577"/>
                <a:gd name="T51" fmla="*/ 278 h 502"/>
                <a:gd name="T52" fmla="*/ 353 w 577"/>
                <a:gd name="T53" fmla="*/ 491 h 502"/>
                <a:gd name="T54" fmla="*/ 326 w 577"/>
                <a:gd name="T55" fmla="*/ 502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7" h="502">
                  <a:moveTo>
                    <a:pt x="326" y="502"/>
                  </a:moveTo>
                  <a:cubicBezTo>
                    <a:pt x="316" y="502"/>
                    <a:pt x="306" y="498"/>
                    <a:pt x="299" y="491"/>
                  </a:cubicBezTo>
                  <a:cubicBezTo>
                    <a:pt x="284" y="476"/>
                    <a:pt x="284" y="451"/>
                    <a:pt x="299" y="436"/>
                  </a:cubicBezTo>
                  <a:cubicBezTo>
                    <a:pt x="445" y="289"/>
                    <a:pt x="445" y="289"/>
                    <a:pt x="445" y="289"/>
                  </a:cubicBezTo>
                  <a:cubicBezTo>
                    <a:pt x="39" y="289"/>
                    <a:pt x="39" y="289"/>
                    <a:pt x="39" y="289"/>
                  </a:cubicBezTo>
                  <a:cubicBezTo>
                    <a:pt x="17" y="289"/>
                    <a:pt x="0" y="272"/>
                    <a:pt x="0" y="251"/>
                  </a:cubicBezTo>
                  <a:cubicBezTo>
                    <a:pt x="0" y="230"/>
                    <a:pt x="17" y="212"/>
                    <a:pt x="39" y="212"/>
                  </a:cubicBezTo>
                  <a:cubicBezTo>
                    <a:pt x="445" y="212"/>
                    <a:pt x="445" y="212"/>
                    <a:pt x="445" y="212"/>
                  </a:cubicBezTo>
                  <a:cubicBezTo>
                    <a:pt x="299" y="65"/>
                    <a:pt x="299" y="65"/>
                    <a:pt x="299" y="65"/>
                  </a:cubicBezTo>
                  <a:cubicBezTo>
                    <a:pt x="284" y="50"/>
                    <a:pt x="284" y="26"/>
                    <a:pt x="299" y="11"/>
                  </a:cubicBezTo>
                  <a:cubicBezTo>
                    <a:pt x="306" y="4"/>
                    <a:pt x="316" y="0"/>
                    <a:pt x="326" y="0"/>
                  </a:cubicBezTo>
                  <a:cubicBezTo>
                    <a:pt x="336" y="0"/>
                    <a:pt x="346" y="4"/>
                    <a:pt x="353" y="11"/>
                  </a:cubicBezTo>
                  <a:cubicBezTo>
                    <a:pt x="566" y="224"/>
                    <a:pt x="566" y="224"/>
                    <a:pt x="566" y="224"/>
                  </a:cubicBezTo>
                  <a:cubicBezTo>
                    <a:pt x="568" y="225"/>
                    <a:pt x="569" y="227"/>
                    <a:pt x="571" y="229"/>
                  </a:cubicBezTo>
                  <a:cubicBezTo>
                    <a:pt x="571" y="230"/>
                    <a:pt x="571" y="230"/>
                    <a:pt x="571" y="230"/>
                  </a:cubicBezTo>
                  <a:cubicBezTo>
                    <a:pt x="572" y="231"/>
                    <a:pt x="572" y="231"/>
                    <a:pt x="572" y="231"/>
                  </a:cubicBezTo>
                  <a:cubicBezTo>
                    <a:pt x="572" y="232"/>
                    <a:pt x="573" y="234"/>
                    <a:pt x="574" y="236"/>
                  </a:cubicBezTo>
                  <a:cubicBezTo>
                    <a:pt x="574" y="237"/>
                    <a:pt x="575" y="238"/>
                    <a:pt x="575" y="238"/>
                  </a:cubicBezTo>
                  <a:cubicBezTo>
                    <a:pt x="575" y="240"/>
                    <a:pt x="576" y="241"/>
                    <a:pt x="576" y="243"/>
                  </a:cubicBezTo>
                  <a:cubicBezTo>
                    <a:pt x="577" y="246"/>
                    <a:pt x="577" y="248"/>
                    <a:pt x="577" y="251"/>
                  </a:cubicBezTo>
                  <a:cubicBezTo>
                    <a:pt x="577" y="253"/>
                    <a:pt x="577" y="256"/>
                    <a:pt x="576" y="258"/>
                  </a:cubicBezTo>
                  <a:cubicBezTo>
                    <a:pt x="576" y="260"/>
                    <a:pt x="575" y="262"/>
                    <a:pt x="575" y="263"/>
                  </a:cubicBezTo>
                  <a:cubicBezTo>
                    <a:pt x="575" y="264"/>
                    <a:pt x="575" y="265"/>
                    <a:pt x="574" y="266"/>
                  </a:cubicBezTo>
                  <a:cubicBezTo>
                    <a:pt x="573" y="267"/>
                    <a:pt x="573" y="269"/>
                    <a:pt x="572" y="271"/>
                  </a:cubicBezTo>
                  <a:cubicBezTo>
                    <a:pt x="571" y="271"/>
                    <a:pt x="571" y="272"/>
                    <a:pt x="571" y="272"/>
                  </a:cubicBezTo>
                  <a:cubicBezTo>
                    <a:pt x="569" y="274"/>
                    <a:pt x="568" y="276"/>
                    <a:pt x="566" y="278"/>
                  </a:cubicBezTo>
                  <a:cubicBezTo>
                    <a:pt x="353" y="491"/>
                    <a:pt x="353" y="491"/>
                    <a:pt x="353" y="491"/>
                  </a:cubicBezTo>
                  <a:cubicBezTo>
                    <a:pt x="346" y="498"/>
                    <a:pt x="336" y="502"/>
                    <a:pt x="326" y="5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 name="Group 72"/>
          <p:cNvGrpSpPr/>
          <p:nvPr/>
        </p:nvGrpSpPr>
        <p:grpSpPr>
          <a:xfrm>
            <a:off x="7691755" y="5181600"/>
            <a:ext cx="414348" cy="310840"/>
            <a:chOff x="6564979" y="4358506"/>
            <a:chExt cx="674638" cy="674638"/>
          </a:xfrm>
        </p:grpSpPr>
        <p:sp>
          <p:nvSpPr>
            <p:cNvPr id="74" name="Oval 73"/>
            <p:cNvSpPr/>
            <p:nvPr/>
          </p:nvSpPr>
          <p:spPr>
            <a:xfrm>
              <a:off x="6564979" y="4358506"/>
              <a:ext cx="674638" cy="67463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Freeform 13"/>
            <p:cNvSpPr>
              <a:spLocks/>
            </p:cNvSpPr>
            <p:nvPr/>
          </p:nvSpPr>
          <p:spPr bwMode="auto">
            <a:xfrm>
              <a:off x="6709217" y="4527690"/>
              <a:ext cx="386162" cy="336270"/>
            </a:xfrm>
            <a:custGeom>
              <a:avLst/>
              <a:gdLst>
                <a:gd name="T0" fmla="*/ 326 w 577"/>
                <a:gd name="T1" fmla="*/ 502 h 502"/>
                <a:gd name="T2" fmla="*/ 299 w 577"/>
                <a:gd name="T3" fmla="*/ 491 h 502"/>
                <a:gd name="T4" fmla="*/ 299 w 577"/>
                <a:gd name="T5" fmla="*/ 436 h 502"/>
                <a:gd name="T6" fmla="*/ 445 w 577"/>
                <a:gd name="T7" fmla="*/ 289 h 502"/>
                <a:gd name="T8" fmla="*/ 39 w 577"/>
                <a:gd name="T9" fmla="*/ 289 h 502"/>
                <a:gd name="T10" fmla="*/ 0 w 577"/>
                <a:gd name="T11" fmla="*/ 251 h 502"/>
                <a:gd name="T12" fmla="*/ 39 w 577"/>
                <a:gd name="T13" fmla="*/ 212 h 502"/>
                <a:gd name="T14" fmla="*/ 445 w 577"/>
                <a:gd name="T15" fmla="*/ 212 h 502"/>
                <a:gd name="T16" fmla="*/ 299 w 577"/>
                <a:gd name="T17" fmla="*/ 65 h 502"/>
                <a:gd name="T18" fmla="*/ 299 w 577"/>
                <a:gd name="T19" fmla="*/ 11 h 502"/>
                <a:gd name="T20" fmla="*/ 326 w 577"/>
                <a:gd name="T21" fmla="*/ 0 h 502"/>
                <a:gd name="T22" fmla="*/ 353 w 577"/>
                <a:gd name="T23" fmla="*/ 11 h 502"/>
                <a:gd name="T24" fmla="*/ 566 w 577"/>
                <a:gd name="T25" fmla="*/ 224 h 502"/>
                <a:gd name="T26" fmla="*/ 571 w 577"/>
                <a:gd name="T27" fmla="*/ 229 h 502"/>
                <a:gd name="T28" fmla="*/ 571 w 577"/>
                <a:gd name="T29" fmla="*/ 230 h 502"/>
                <a:gd name="T30" fmla="*/ 572 w 577"/>
                <a:gd name="T31" fmla="*/ 231 h 502"/>
                <a:gd name="T32" fmla="*/ 574 w 577"/>
                <a:gd name="T33" fmla="*/ 236 h 502"/>
                <a:gd name="T34" fmla="*/ 575 w 577"/>
                <a:gd name="T35" fmla="*/ 238 h 502"/>
                <a:gd name="T36" fmla="*/ 576 w 577"/>
                <a:gd name="T37" fmla="*/ 243 h 502"/>
                <a:gd name="T38" fmla="*/ 577 w 577"/>
                <a:gd name="T39" fmla="*/ 251 h 502"/>
                <a:gd name="T40" fmla="*/ 576 w 577"/>
                <a:gd name="T41" fmla="*/ 258 h 502"/>
                <a:gd name="T42" fmla="*/ 575 w 577"/>
                <a:gd name="T43" fmla="*/ 263 h 502"/>
                <a:gd name="T44" fmla="*/ 574 w 577"/>
                <a:gd name="T45" fmla="*/ 266 h 502"/>
                <a:gd name="T46" fmla="*/ 572 w 577"/>
                <a:gd name="T47" fmla="*/ 271 h 502"/>
                <a:gd name="T48" fmla="*/ 571 w 577"/>
                <a:gd name="T49" fmla="*/ 272 h 502"/>
                <a:gd name="T50" fmla="*/ 566 w 577"/>
                <a:gd name="T51" fmla="*/ 278 h 502"/>
                <a:gd name="T52" fmla="*/ 353 w 577"/>
                <a:gd name="T53" fmla="*/ 491 h 502"/>
                <a:gd name="T54" fmla="*/ 326 w 577"/>
                <a:gd name="T55" fmla="*/ 502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7" h="502">
                  <a:moveTo>
                    <a:pt x="326" y="502"/>
                  </a:moveTo>
                  <a:cubicBezTo>
                    <a:pt x="316" y="502"/>
                    <a:pt x="306" y="498"/>
                    <a:pt x="299" y="491"/>
                  </a:cubicBezTo>
                  <a:cubicBezTo>
                    <a:pt x="284" y="476"/>
                    <a:pt x="284" y="451"/>
                    <a:pt x="299" y="436"/>
                  </a:cubicBezTo>
                  <a:cubicBezTo>
                    <a:pt x="445" y="289"/>
                    <a:pt x="445" y="289"/>
                    <a:pt x="445" y="289"/>
                  </a:cubicBezTo>
                  <a:cubicBezTo>
                    <a:pt x="39" y="289"/>
                    <a:pt x="39" y="289"/>
                    <a:pt x="39" y="289"/>
                  </a:cubicBezTo>
                  <a:cubicBezTo>
                    <a:pt x="17" y="289"/>
                    <a:pt x="0" y="272"/>
                    <a:pt x="0" y="251"/>
                  </a:cubicBezTo>
                  <a:cubicBezTo>
                    <a:pt x="0" y="230"/>
                    <a:pt x="17" y="212"/>
                    <a:pt x="39" y="212"/>
                  </a:cubicBezTo>
                  <a:cubicBezTo>
                    <a:pt x="445" y="212"/>
                    <a:pt x="445" y="212"/>
                    <a:pt x="445" y="212"/>
                  </a:cubicBezTo>
                  <a:cubicBezTo>
                    <a:pt x="299" y="65"/>
                    <a:pt x="299" y="65"/>
                    <a:pt x="299" y="65"/>
                  </a:cubicBezTo>
                  <a:cubicBezTo>
                    <a:pt x="284" y="50"/>
                    <a:pt x="284" y="26"/>
                    <a:pt x="299" y="11"/>
                  </a:cubicBezTo>
                  <a:cubicBezTo>
                    <a:pt x="306" y="4"/>
                    <a:pt x="316" y="0"/>
                    <a:pt x="326" y="0"/>
                  </a:cubicBezTo>
                  <a:cubicBezTo>
                    <a:pt x="336" y="0"/>
                    <a:pt x="346" y="4"/>
                    <a:pt x="353" y="11"/>
                  </a:cubicBezTo>
                  <a:cubicBezTo>
                    <a:pt x="566" y="224"/>
                    <a:pt x="566" y="224"/>
                    <a:pt x="566" y="224"/>
                  </a:cubicBezTo>
                  <a:cubicBezTo>
                    <a:pt x="568" y="225"/>
                    <a:pt x="569" y="227"/>
                    <a:pt x="571" y="229"/>
                  </a:cubicBezTo>
                  <a:cubicBezTo>
                    <a:pt x="571" y="230"/>
                    <a:pt x="571" y="230"/>
                    <a:pt x="571" y="230"/>
                  </a:cubicBezTo>
                  <a:cubicBezTo>
                    <a:pt x="572" y="231"/>
                    <a:pt x="572" y="231"/>
                    <a:pt x="572" y="231"/>
                  </a:cubicBezTo>
                  <a:cubicBezTo>
                    <a:pt x="572" y="232"/>
                    <a:pt x="573" y="234"/>
                    <a:pt x="574" y="236"/>
                  </a:cubicBezTo>
                  <a:cubicBezTo>
                    <a:pt x="574" y="237"/>
                    <a:pt x="575" y="238"/>
                    <a:pt x="575" y="238"/>
                  </a:cubicBezTo>
                  <a:cubicBezTo>
                    <a:pt x="575" y="240"/>
                    <a:pt x="576" y="241"/>
                    <a:pt x="576" y="243"/>
                  </a:cubicBezTo>
                  <a:cubicBezTo>
                    <a:pt x="577" y="246"/>
                    <a:pt x="577" y="248"/>
                    <a:pt x="577" y="251"/>
                  </a:cubicBezTo>
                  <a:cubicBezTo>
                    <a:pt x="577" y="253"/>
                    <a:pt x="577" y="256"/>
                    <a:pt x="576" y="258"/>
                  </a:cubicBezTo>
                  <a:cubicBezTo>
                    <a:pt x="576" y="260"/>
                    <a:pt x="575" y="262"/>
                    <a:pt x="575" y="263"/>
                  </a:cubicBezTo>
                  <a:cubicBezTo>
                    <a:pt x="575" y="264"/>
                    <a:pt x="575" y="265"/>
                    <a:pt x="574" y="266"/>
                  </a:cubicBezTo>
                  <a:cubicBezTo>
                    <a:pt x="573" y="267"/>
                    <a:pt x="573" y="269"/>
                    <a:pt x="572" y="271"/>
                  </a:cubicBezTo>
                  <a:cubicBezTo>
                    <a:pt x="571" y="271"/>
                    <a:pt x="571" y="272"/>
                    <a:pt x="571" y="272"/>
                  </a:cubicBezTo>
                  <a:cubicBezTo>
                    <a:pt x="569" y="274"/>
                    <a:pt x="568" y="276"/>
                    <a:pt x="566" y="278"/>
                  </a:cubicBezTo>
                  <a:cubicBezTo>
                    <a:pt x="353" y="491"/>
                    <a:pt x="353" y="491"/>
                    <a:pt x="353" y="491"/>
                  </a:cubicBezTo>
                  <a:cubicBezTo>
                    <a:pt x="346" y="498"/>
                    <a:pt x="336" y="502"/>
                    <a:pt x="326" y="5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83" name="Picture 8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9039" y="2046038"/>
            <a:ext cx="649993" cy="490188"/>
          </a:xfrm>
          <a:prstGeom prst="rect">
            <a:avLst/>
          </a:prstGeom>
        </p:spPr>
      </p:pic>
      <p:pic>
        <p:nvPicPr>
          <p:cNvPr id="84" name="Picture 8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5821" y="1962857"/>
            <a:ext cx="387099" cy="384780"/>
          </a:xfrm>
          <a:prstGeom prst="rect">
            <a:avLst/>
          </a:prstGeom>
        </p:spPr>
      </p:pic>
      <p:sp>
        <p:nvSpPr>
          <p:cNvPr id="17" name="Rectangle 16"/>
          <p:cNvSpPr/>
          <p:nvPr/>
        </p:nvSpPr>
        <p:spPr>
          <a:xfrm>
            <a:off x="8228012" y="2819400"/>
            <a:ext cx="3733799" cy="3657600"/>
          </a:xfrm>
          <a:prstGeom prst="rect">
            <a:avLst/>
          </a:prstGeom>
          <a:solidFill>
            <a:schemeClr val="tx1">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defTabSz="666734">
              <a:lnSpc>
                <a:spcPct val="90000"/>
              </a:lnSpc>
              <a:spcBef>
                <a:spcPct val="0"/>
              </a:spcBef>
              <a:spcAft>
                <a:spcPts val="200"/>
              </a:spcAft>
            </a:pPr>
            <a:r>
              <a:rPr lang="es-DO" sz="2000" dirty="0">
                <a:solidFill>
                  <a:schemeClr val="tx1"/>
                </a:solidFill>
              </a:rPr>
              <a:t>Art. 1 se declara el año de la innovación y la competitividad</a:t>
            </a:r>
          </a:p>
          <a:p>
            <a:pPr defTabSz="666734">
              <a:lnSpc>
                <a:spcPct val="90000"/>
              </a:lnSpc>
              <a:spcBef>
                <a:spcPct val="0"/>
              </a:spcBef>
              <a:spcAft>
                <a:spcPts val="200"/>
              </a:spcAft>
            </a:pPr>
            <a:endParaRPr lang="es-DO" sz="2000" dirty="0">
              <a:solidFill>
                <a:schemeClr val="tx1"/>
              </a:solidFill>
            </a:endParaRPr>
          </a:p>
          <a:p>
            <a:pPr defTabSz="666734">
              <a:lnSpc>
                <a:spcPct val="90000"/>
              </a:lnSpc>
              <a:spcBef>
                <a:spcPct val="0"/>
              </a:spcBef>
              <a:spcAft>
                <a:spcPts val="200"/>
              </a:spcAft>
            </a:pPr>
            <a:r>
              <a:rPr lang="es-DO" sz="2000" dirty="0">
                <a:solidFill>
                  <a:schemeClr val="tx1"/>
                </a:solidFill>
              </a:rPr>
              <a:t>Art.2 se insta a todas las instituciones publicas y privadas a colaborar en la implementación de iniciativas y programas que fomenten la innovación y la competitividad en consonancia con los mandatos de la ley núm. 1-12</a:t>
            </a:r>
          </a:p>
        </p:txBody>
      </p:sp>
      <p:sp>
        <p:nvSpPr>
          <p:cNvPr id="18" name="Rectangle 17"/>
          <p:cNvSpPr/>
          <p:nvPr/>
        </p:nvSpPr>
        <p:spPr>
          <a:xfrm>
            <a:off x="8228012" y="2080736"/>
            <a:ext cx="3722815" cy="738664"/>
          </a:xfrm>
          <a:prstGeom prst="rect">
            <a:avLst/>
          </a:prstGeom>
          <a:ln/>
        </p:spPr>
        <p:style>
          <a:lnRef idx="1">
            <a:schemeClr val="accent5"/>
          </a:lnRef>
          <a:fillRef idx="3">
            <a:schemeClr val="accent5"/>
          </a:fillRef>
          <a:effectRef idx="2">
            <a:schemeClr val="accent5"/>
          </a:effectRef>
          <a:fontRef idx="minor">
            <a:schemeClr val="lt1"/>
          </a:fontRef>
        </p:style>
        <p:txBody>
          <a:bodyPr spcFirstLastPara="0" vert="horz" wrap="square" lIns="274320" tIns="228600" rIns="182880" bIns="228600" numCol="1" spcCol="1270" anchor="t" anchorCtr="0">
            <a:spAutoFit/>
          </a:bodyPr>
          <a:lstStyle/>
          <a:p>
            <a:r>
              <a:rPr lang="es-DO" b="1" dirty="0"/>
              <a:t>Decreto núm.453-18 </a:t>
            </a:r>
            <a:endParaRPr lang="es-ES" b="1" dirty="0"/>
          </a:p>
        </p:txBody>
      </p:sp>
      <p:grpSp>
        <p:nvGrpSpPr>
          <p:cNvPr id="19" name="Group 72"/>
          <p:cNvGrpSpPr/>
          <p:nvPr/>
        </p:nvGrpSpPr>
        <p:grpSpPr>
          <a:xfrm>
            <a:off x="11504612" y="6172200"/>
            <a:ext cx="414348" cy="310840"/>
            <a:chOff x="6564979" y="4358506"/>
            <a:chExt cx="674638" cy="674638"/>
          </a:xfrm>
        </p:grpSpPr>
        <p:sp>
          <p:nvSpPr>
            <p:cNvPr id="20" name="Oval 19"/>
            <p:cNvSpPr/>
            <p:nvPr/>
          </p:nvSpPr>
          <p:spPr>
            <a:xfrm>
              <a:off x="6564979" y="4358506"/>
              <a:ext cx="674638" cy="6746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21" name="Freeform 13"/>
            <p:cNvSpPr>
              <a:spLocks/>
            </p:cNvSpPr>
            <p:nvPr/>
          </p:nvSpPr>
          <p:spPr bwMode="auto">
            <a:xfrm>
              <a:off x="6709217" y="4527690"/>
              <a:ext cx="386162" cy="336270"/>
            </a:xfrm>
            <a:custGeom>
              <a:avLst/>
              <a:gdLst>
                <a:gd name="T0" fmla="*/ 326 w 577"/>
                <a:gd name="T1" fmla="*/ 502 h 502"/>
                <a:gd name="T2" fmla="*/ 299 w 577"/>
                <a:gd name="T3" fmla="*/ 491 h 502"/>
                <a:gd name="T4" fmla="*/ 299 w 577"/>
                <a:gd name="T5" fmla="*/ 436 h 502"/>
                <a:gd name="T6" fmla="*/ 445 w 577"/>
                <a:gd name="T7" fmla="*/ 289 h 502"/>
                <a:gd name="T8" fmla="*/ 39 w 577"/>
                <a:gd name="T9" fmla="*/ 289 h 502"/>
                <a:gd name="T10" fmla="*/ 0 w 577"/>
                <a:gd name="T11" fmla="*/ 251 h 502"/>
                <a:gd name="T12" fmla="*/ 39 w 577"/>
                <a:gd name="T13" fmla="*/ 212 h 502"/>
                <a:gd name="T14" fmla="*/ 445 w 577"/>
                <a:gd name="T15" fmla="*/ 212 h 502"/>
                <a:gd name="T16" fmla="*/ 299 w 577"/>
                <a:gd name="T17" fmla="*/ 65 h 502"/>
                <a:gd name="T18" fmla="*/ 299 w 577"/>
                <a:gd name="T19" fmla="*/ 11 h 502"/>
                <a:gd name="T20" fmla="*/ 326 w 577"/>
                <a:gd name="T21" fmla="*/ 0 h 502"/>
                <a:gd name="T22" fmla="*/ 353 w 577"/>
                <a:gd name="T23" fmla="*/ 11 h 502"/>
                <a:gd name="T24" fmla="*/ 566 w 577"/>
                <a:gd name="T25" fmla="*/ 224 h 502"/>
                <a:gd name="T26" fmla="*/ 571 w 577"/>
                <a:gd name="T27" fmla="*/ 229 h 502"/>
                <a:gd name="T28" fmla="*/ 571 w 577"/>
                <a:gd name="T29" fmla="*/ 230 h 502"/>
                <a:gd name="T30" fmla="*/ 572 w 577"/>
                <a:gd name="T31" fmla="*/ 231 h 502"/>
                <a:gd name="T32" fmla="*/ 574 w 577"/>
                <a:gd name="T33" fmla="*/ 236 h 502"/>
                <a:gd name="T34" fmla="*/ 575 w 577"/>
                <a:gd name="T35" fmla="*/ 238 h 502"/>
                <a:gd name="T36" fmla="*/ 576 w 577"/>
                <a:gd name="T37" fmla="*/ 243 h 502"/>
                <a:gd name="T38" fmla="*/ 577 w 577"/>
                <a:gd name="T39" fmla="*/ 251 h 502"/>
                <a:gd name="T40" fmla="*/ 576 w 577"/>
                <a:gd name="T41" fmla="*/ 258 h 502"/>
                <a:gd name="T42" fmla="*/ 575 w 577"/>
                <a:gd name="T43" fmla="*/ 263 h 502"/>
                <a:gd name="T44" fmla="*/ 574 w 577"/>
                <a:gd name="T45" fmla="*/ 266 h 502"/>
                <a:gd name="T46" fmla="*/ 572 w 577"/>
                <a:gd name="T47" fmla="*/ 271 h 502"/>
                <a:gd name="T48" fmla="*/ 571 w 577"/>
                <a:gd name="T49" fmla="*/ 272 h 502"/>
                <a:gd name="T50" fmla="*/ 566 w 577"/>
                <a:gd name="T51" fmla="*/ 278 h 502"/>
                <a:gd name="T52" fmla="*/ 353 w 577"/>
                <a:gd name="T53" fmla="*/ 491 h 502"/>
                <a:gd name="T54" fmla="*/ 326 w 577"/>
                <a:gd name="T55" fmla="*/ 502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7" h="502">
                  <a:moveTo>
                    <a:pt x="326" y="502"/>
                  </a:moveTo>
                  <a:cubicBezTo>
                    <a:pt x="316" y="502"/>
                    <a:pt x="306" y="498"/>
                    <a:pt x="299" y="491"/>
                  </a:cubicBezTo>
                  <a:cubicBezTo>
                    <a:pt x="284" y="476"/>
                    <a:pt x="284" y="451"/>
                    <a:pt x="299" y="436"/>
                  </a:cubicBezTo>
                  <a:cubicBezTo>
                    <a:pt x="445" y="289"/>
                    <a:pt x="445" y="289"/>
                    <a:pt x="445" y="289"/>
                  </a:cubicBezTo>
                  <a:cubicBezTo>
                    <a:pt x="39" y="289"/>
                    <a:pt x="39" y="289"/>
                    <a:pt x="39" y="289"/>
                  </a:cubicBezTo>
                  <a:cubicBezTo>
                    <a:pt x="17" y="289"/>
                    <a:pt x="0" y="272"/>
                    <a:pt x="0" y="251"/>
                  </a:cubicBezTo>
                  <a:cubicBezTo>
                    <a:pt x="0" y="230"/>
                    <a:pt x="17" y="212"/>
                    <a:pt x="39" y="212"/>
                  </a:cubicBezTo>
                  <a:cubicBezTo>
                    <a:pt x="445" y="212"/>
                    <a:pt x="445" y="212"/>
                    <a:pt x="445" y="212"/>
                  </a:cubicBezTo>
                  <a:cubicBezTo>
                    <a:pt x="299" y="65"/>
                    <a:pt x="299" y="65"/>
                    <a:pt x="299" y="65"/>
                  </a:cubicBezTo>
                  <a:cubicBezTo>
                    <a:pt x="284" y="50"/>
                    <a:pt x="284" y="26"/>
                    <a:pt x="299" y="11"/>
                  </a:cubicBezTo>
                  <a:cubicBezTo>
                    <a:pt x="306" y="4"/>
                    <a:pt x="316" y="0"/>
                    <a:pt x="326" y="0"/>
                  </a:cubicBezTo>
                  <a:cubicBezTo>
                    <a:pt x="336" y="0"/>
                    <a:pt x="346" y="4"/>
                    <a:pt x="353" y="11"/>
                  </a:cubicBezTo>
                  <a:cubicBezTo>
                    <a:pt x="566" y="224"/>
                    <a:pt x="566" y="224"/>
                    <a:pt x="566" y="224"/>
                  </a:cubicBezTo>
                  <a:cubicBezTo>
                    <a:pt x="568" y="225"/>
                    <a:pt x="569" y="227"/>
                    <a:pt x="571" y="229"/>
                  </a:cubicBezTo>
                  <a:cubicBezTo>
                    <a:pt x="571" y="230"/>
                    <a:pt x="571" y="230"/>
                    <a:pt x="571" y="230"/>
                  </a:cubicBezTo>
                  <a:cubicBezTo>
                    <a:pt x="572" y="231"/>
                    <a:pt x="572" y="231"/>
                    <a:pt x="572" y="231"/>
                  </a:cubicBezTo>
                  <a:cubicBezTo>
                    <a:pt x="572" y="232"/>
                    <a:pt x="573" y="234"/>
                    <a:pt x="574" y="236"/>
                  </a:cubicBezTo>
                  <a:cubicBezTo>
                    <a:pt x="574" y="237"/>
                    <a:pt x="575" y="238"/>
                    <a:pt x="575" y="238"/>
                  </a:cubicBezTo>
                  <a:cubicBezTo>
                    <a:pt x="575" y="240"/>
                    <a:pt x="576" y="241"/>
                    <a:pt x="576" y="243"/>
                  </a:cubicBezTo>
                  <a:cubicBezTo>
                    <a:pt x="577" y="246"/>
                    <a:pt x="577" y="248"/>
                    <a:pt x="577" y="251"/>
                  </a:cubicBezTo>
                  <a:cubicBezTo>
                    <a:pt x="577" y="253"/>
                    <a:pt x="577" y="256"/>
                    <a:pt x="576" y="258"/>
                  </a:cubicBezTo>
                  <a:cubicBezTo>
                    <a:pt x="576" y="260"/>
                    <a:pt x="575" y="262"/>
                    <a:pt x="575" y="263"/>
                  </a:cubicBezTo>
                  <a:cubicBezTo>
                    <a:pt x="575" y="264"/>
                    <a:pt x="575" y="265"/>
                    <a:pt x="574" y="266"/>
                  </a:cubicBezTo>
                  <a:cubicBezTo>
                    <a:pt x="573" y="267"/>
                    <a:pt x="573" y="269"/>
                    <a:pt x="572" y="271"/>
                  </a:cubicBezTo>
                  <a:cubicBezTo>
                    <a:pt x="571" y="271"/>
                    <a:pt x="571" y="272"/>
                    <a:pt x="571" y="272"/>
                  </a:cubicBezTo>
                  <a:cubicBezTo>
                    <a:pt x="569" y="274"/>
                    <a:pt x="568" y="276"/>
                    <a:pt x="566" y="278"/>
                  </a:cubicBezTo>
                  <a:cubicBezTo>
                    <a:pt x="353" y="491"/>
                    <a:pt x="353" y="491"/>
                    <a:pt x="353" y="491"/>
                  </a:cubicBezTo>
                  <a:cubicBezTo>
                    <a:pt x="346" y="498"/>
                    <a:pt x="336" y="502"/>
                    <a:pt x="326" y="502"/>
                  </a:cubicBez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grpSp>
      <p:sp>
        <p:nvSpPr>
          <p:cNvPr id="5" name="Date Placeholder 4">
            <a:extLst>
              <a:ext uri="{FF2B5EF4-FFF2-40B4-BE49-F238E27FC236}">
                <a16:creationId xmlns:a16="http://schemas.microsoft.com/office/drawing/2014/main" id="{20616DB7-464F-49D5-A7F3-D8E7038CB555}"/>
              </a:ext>
            </a:extLst>
          </p:cNvPr>
          <p:cNvSpPr>
            <a:spLocks noGrp="1"/>
          </p:cNvSpPr>
          <p:nvPr>
            <p:ph type="dt" sz="half" idx="10"/>
          </p:nvPr>
        </p:nvSpPr>
        <p:spPr/>
        <p:txBody>
          <a:bodyPr/>
          <a:lstStyle/>
          <a:p>
            <a:r>
              <a:rPr lang="en-US"/>
              <a:t>1/19/2019</a:t>
            </a:r>
            <a:endParaRPr lang="en-US" dirty="0"/>
          </a:p>
        </p:txBody>
      </p:sp>
      <p:sp>
        <p:nvSpPr>
          <p:cNvPr id="6" name="Footer Placeholder 5">
            <a:extLst>
              <a:ext uri="{FF2B5EF4-FFF2-40B4-BE49-F238E27FC236}">
                <a16:creationId xmlns:a16="http://schemas.microsoft.com/office/drawing/2014/main" id="{169D152B-13A1-4472-8BAF-1E9D9D238355}"/>
              </a:ext>
            </a:extLst>
          </p:cNvPr>
          <p:cNvSpPr>
            <a:spLocks noGrp="1"/>
          </p:cNvSpPr>
          <p:nvPr>
            <p:ph type="ftr" sz="quarter" idx="11"/>
          </p:nvPr>
        </p:nvSpPr>
        <p:spPr/>
        <p:txBody>
          <a:bodyPr/>
          <a:lstStyle/>
          <a:p>
            <a:r>
              <a:rPr lang="es-ES" dirty="0"/>
              <a:t>1er. SIMPOSIO AVSEC</a:t>
            </a:r>
          </a:p>
          <a:p>
            <a:r>
              <a:rPr lang="es-ES" dirty="0"/>
              <a:t>“SEGURIDAD DE LA AVIACIÓN CIVIL EN LA AVIACIÓN GENERAL DE REP. DOM.”</a:t>
            </a:r>
          </a:p>
        </p:txBody>
      </p:sp>
      <p:sp>
        <p:nvSpPr>
          <p:cNvPr id="7" name="Slide Number Placeholder 6">
            <a:extLst>
              <a:ext uri="{FF2B5EF4-FFF2-40B4-BE49-F238E27FC236}">
                <a16:creationId xmlns:a16="http://schemas.microsoft.com/office/drawing/2014/main" id="{3243FB98-094A-4C69-8FAA-39CF2ABFC827}"/>
              </a:ext>
            </a:extLst>
          </p:cNvPr>
          <p:cNvSpPr>
            <a:spLocks noGrp="1"/>
          </p:cNvSpPr>
          <p:nvPr>
            <p:ph type="sldNum" sz="quarter" idx="12"/>
          </p:nvPr>
        </p:nvSpPr>
        <p:spPr/>
        <p:txBody>
          <a:bodyPr/>
          <a:lstStyle/>
          <a:p>
            <a:fld id="{A3F31473-23EB-4724-8B59-FE6D21D89FA4}" type="slidenum">
              <a:rPr lang="en-US" smtClean="0"/>
              <a:pPr/>
              <a:t>5</a:t>
            </a:fld>
            <a:endParaRPr lang="en-US" dirty="0"/>
          </a:p>
        </p:txBody>
      </p:sp>
    </p:spTree>
    <p:extLst>
      <p:ext uri="{BB962C8B-B14F-4D97-AF65-F5344CB8AC3E}">
        <p14:creationId xmlns:p14="http://schemas.microsoft.com/office/powerpoint/2010/main" val="3962088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200"/>
                                        <p:tgtEl>
                                          <p:spTgt spid="68"/>
                                        </p:tgtEl>
                                      </p:cBhvr>
                                    </p:animEffect>
                                  </p:childTnLst>
                                </p:cTn>
                              </p:par>
                            </p:childTnLst>
                          </p:cTn>
                        </p:par>
                        <p:par>
                          <p:cTn id="8" fill="hold">
                            <p:stCondLst>
                              <p:cond delay="200"/>
                            </p:stCondLst>
                            <p:childTnLst>
                              <p:par>
                                <p:cTn id="9" presetID="10" presetClass="entr" presetSubtype="0"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200"/>
                                        <p:tgtEl>
                                          <p:spTgt spid="8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200"/>
                                        <p:tgtEl>
                                          <p:spTgt spid="49"/>
                                        </p:tgtEl>
                                      </p:cBhvr>
                                    </p:animEffec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
                                        <p:tgtEl>
                                          <p:spTgt spid="3"/>
                                        </p:tgtEl>
                                      </p:cBhvr>
                                    </p:animEffect>
                                  </p:childTnLst>
                                </p:cTn>
                              </p:par>
                            </p:childTnLst>
                          </p:cTn>
                        </p:par>
                        <p:par>
                          <p:cTn id="18" fill="hold">
                            <p:stCondLst>
                              <p:cond delay="400"/>
                            </p:stCondLst>
                            <p:childTnLst>
                              <p:par>
                                <p:cTn id="19" presetID="22" presetClass="entr" presetSubtype="2" fill="hold" grpId="0"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right)">
                                      <p:cBhvr>
                                        <p:cTn id="21" dur="200"/>
                                        <p:tgtEl>
                                          <p:spTgt spid="64"/>
                                        </p:tgtEl>
                                      </p:cBhvr>
                                    </p:animEffect>
                                  </p:childTnLst>
                                </p:cTn>
                              </p:par>
                            </p:childTnLst>
                          </p:cTn>
                        </p:par>
                        <p:par>
                          <p:cTn id="22" fill="hold">
                            <p:stCondLst>
                              <p:cond delay="600"/>
                            </p:stCondLst>
                            <p:childTnLst>
                              <p:par>
                                <p:cTn id="23" presetID="22" presetClass="entr" presetSubtype="8"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200"/>
                                        <p:tgtEl>
                                          <p:spTgt spid="47"/>
                                        </p:tgtEl>
                                      </p:cBhvr>
                                    </p:animEffect>
                                  </p:childTnLst>
                                </p:cTn>
                              </p:par>
                            </p:childTnLst>
                          </p:cTn>
                        </p:par>
                        <p:par>
                          <p:cTn id="26" fill="hold">
                            <p:stCondLst>
                              <p:cond delay="800"/>
                            </p:stCondLst>
                            <p:childTnLst>
                              <p:par>
                                <p:cTn id="27" presetID="10" presetClass="entr" presetSubtype="0" fill="hold" nodeType="after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fade">
                                      <p:cBhvr>
                                        <p:cTn id="29" dur="200"/>
                                        <p:tgtEl>
                                          <p:spTgt spid="8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200"/>
                                        <p:tgtEl>
                                          <p:spTgt spid="46"/>
                                        </p:tgtEl>
                                      </p:cBhvr>
                                    </p:animEffect>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200"/>
                                        <p:tgtEl>
                                          <p:spTgt spid="4"/>
                                        </p:tgtEl>
                                      </p:cBhvr>
                                    </p:animEffect>
                                  </p:childTnLst>
                                </p:cTn>
                              </p:par>
                            </p:childTnLst>
                          </p:cTn>
                        </p:par>
                        <p:par>
                          <p:cTn id="36" fill="hold">
                            <p:stCondLst>
                              <p:cond delay="1000"/>
                            </p:stCondLst>
                            <p:childTnLst>
                              <p:par>
                                <p:cTn id="37" presetID="22" presetClass="entr" presetSubtype="2"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right)">
                                      <p:cBhvr>
                                        <p:cTn id="39" dur="200"/>
                                        <p:tgtEl>
                                          <p:spTgt spid="45"/>
                                        </p:tgtEl>
                                      </p:cBhvr>
                                    </p:animEffect>
                                  </p:childTnLst>
                                </p:cTn>
                              </p:par>
                            </p:childTnLst>
                          </p:cTn>
                        </p:par>
                        <p:par>
                          <p:cTn id="40" fill="hold">
                            <p:stCondLst>
                              <p:cond delay="12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2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200"/>
                                        <p:tgtEl>
                                          <p:spTgt spid="17"/>
                                        </p:tgtEl>
                                      </p:cBhvr>
                                    </p:animEffect>
                                  </p:childTnLst>
                                </p:cTn>
                              </p:par>
                              <p:par>
                                <p:cTn id="47" presetID="10"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200"/>
                                        <p:tgtEl>
                                          <p:spTgt spid="19"/>
                                        </p:tgtEl>
                                      </p:cBhvr>
                                    </p:animEffect>
                                  </p:childTnLst>
                                </p:cTn>
                              </p:par>
                            </p:childTnLst>
                          </p:cTn>
                        </p:par>
                        <p:par>
                          <p:cTn id="50" fill="hold">
                            <p:stCondLst>
                              <p:cond delay="1400"/>
                            </p:stCondLst>
                            <p:childTnLst>
                              <p:par>
                                <p:cTn id="51" presetID="22" presetClass="entr" presetSubtype="2"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right)">
                                      <p:cBhvr>
                                        <p:cTn id="53" dur="2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5" grpId="0" animBg="1"/>
      <p:bldP spid="46" grpId="0" animBg="1"/>
      <p:bldP spid="47" grpId="0" animBg="1"/>
      <p:bldP spid="49" grpId="0" animBg="1"/>
      <p:bldP spid="64" grpId="0" animBg="1"/>
      <p:bldP spid="68"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5966202" y="3362325"/>
            <a:ext cx="5005010" cy="706313"/>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b="1" dirty="0">
              <a:solidFill>
                <a:srgbClr val="FFFFFF"/>
              </a:solidFill>
            </a:endParaRPr>
          </a:p>
        </p:txBody>
      </p:sp>
      <p:grpSp>
        <p:nvGrpSpPr>
          <p:cNvPr id="2" name="Group 4"/>
          <p:cNvGrpSpPr/>
          <p:nvPr/>
        </p:nvGrpSpPr>
        <p:grpSpPr>
          <a:xfrm>
            <a:off x="3799264" y="2848892"/>
            <a:ext cx="4341812" cy="2113635"/>
            <a:chOff x="3251200" y="3049219"/>
            <a:chExt cx="5778502" cy="3015033"/>
          </a:xfrm>
        </p:grpSpPr>
        <p:sp>
          <p:nvSpPr>
            <p:cNvPr id="6" name="Freeform 11"/>
            <p:cNvSpPr>
              <a:spLocks/>
            </p:cNvSpPr>
            <p:nvPr/>
          </p:nvSpPr>
          <p:spPr bwMode="auto">
            <a:xfrm>
              <a:off x="3251200" y="3807885"/>
              <a:ext cx="2889251" cy="2256367"/>
            </a:xfrm>
            <a:custGeom>
              <a:avLst/>
              <a:gdLst>
                <a:gd name="T0" fmla="*/ 0 w 1365"/>
                <a:gd name="T1" fmla="*/ 476 h 1066"/>
                <a:gd name="T2" fmla="*/ 1365 w 1365"/>
                <a:gd name="T3" fmla="*/ 1066 h 1066"/>
                <a:gd name="T4" fmla="*/ 1365 w 1365"/>
                <a:gd name="T5" fmla="*/ 393 h 1066"/>
                <a:gd name="T6" fmla="*/ 454 w 1365"/>
                <a:gd name="T7" fmla="*/ 0 h 1066"/>
                <a:gd name="T8" fmla="*/ 0 w 1365"/>
                <a:gd name="T9" fmla="*/ 476 h 1066"/>
              </a:gdLst>
              <a:ahLst/>
              <a:cxnLst>
                <a:cxn ang="0">
                  <a:pos x="T0" y="T1"/>
                </a:cxn>
                <a:cxn ang="0">
                  <a:pos x="T2" y="T3"/>
                </a:cxn>
                <a:cxn ang="0">
                  <a:pos x="T4" y="T5"/>
                </a:cxn>
                <a:cxn ang="0">
                  <a:pos x="T6" y="T7"/>
                </a:cxn>
                <a:cxn ang="0">
                  <a:pos x="T8" y="T9"/>
                </a:cxn>
              </a:cxnLst>
              <a:rect l="0" t="0" r="r" b="b"/>
              <a:pathLst>
                <a:path w="1365" h="1066">
                  <a:moveTo>
                    <a:pt x="0" y="476"/>
                  </a:moveTo>
                  <a:lnTo>
                    <a:pt x="1365" y="1066"/>
                  </a:lnTo>
                  <a:lnTo>
                    <a:pt x="1365" y="393"/>
                  </a:lnTo>
                  <a:lnTo>
                    <a:pt x="454" y="0"/>
                  </a:lnTo>
                  <a:lnTo>
                    <a:pt x="0" y="476"/>
                  </a:lnTo>
                  <a:close/>
                </a:path>
              </a:pathLst>
            </a:cu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sp>
          <p:nvSpPr>
            <p:cNvPr id="7" name="Freeform 14"/>
            <p:cNvSpPr>
              <a:spLocks/>
            </p:cNvSpPr>
            <p:nvPr/>
          </p:nvSpPr>
          <p:spPr bwMode="auto">
            <a:xfrm>
              <a:off x="6140451" y="3807885"/>
              <a:ext cx="2889251" cy="2256367"/>
            </a:xfrm>
            <a:custGeom>
              <a:avLst/>
              <a:gdLst>
                <a:gd name="T0" fmla="*/ 0 w 1365"/>
                <a:gd name="T1" fmla="*/ 1066 h 1066"/>
                <a:gd name="T2" fmla="*/ 1365 w 1365"/>
                <a:gd name="T3" fmla="*/ 476 h 1066"/>
                <a:gd name="T4" fmla="*/ 910 w 1365"/>
                <a:gd name="T5" fmla="*/ 0 h 1066"/>
                <a:gd name="T6" fmla="*/ 0 w 1365"/>
                <a:gd name="T7" fmla="*/ 393 h 1066"/>
                <a:gd name="T8" fmla="*/ 0 w 1365"/>
                <a:gd name="T9" fmla="*/ 1066 h 1066"/>
              </a:gdLst>
              <a:ahLst/>
              <a:cxnLst>
                <a:cxn ang="0">
                  <a:pos x="T0" y="T1"/>
                </a:cxn>
                <a:cxn ang="0">
                  <a:pos x="T2" y="T3"/>
                </a:cxn>
                <a:cxn ang="0">
                  <a:pos x="T4" y="T5"/>
                </a:cxn>
                <a:cxn ang="0">
                  <a:pos x="T6" y="T7"/>
                </a:cxn>
                <a:cxn ang="0">
                  <a:pos x="T8" y="T9"/>
                </a:cxn>
              </a:cxnLst>
              <a:rect l="0" t="0" r="r" b="b"/>
              <a:pathLst>
                <a:path w="1365" h="1066">
                  <a:moveTo>
                    <a:pt x="0" y="1066"/>
                  </a:moveTo>
                  <a:lnTo>
                    <a:pt x="1365" y="476"/>
                  </a:lnTo>
                  <a:lnTo>
                    <a:pt x="910" y="0"/>
                  </a:lnTo>
                  <a:lnTo>
                    <a:pt x="0" y="393"/>
                  </a:lnTo>
                  <a:lnTo>
                    <a:pt x="0" y="1066"/>
                  </a:lnTo>
                  <a:close/>
                </a:path>
              </a:pathLst>
            </a:cu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sp>
          <p:nvSpPr>
            <p:cNvPr id="8" name="Parallelogram 3"/>
            <p:cNvSpPr/>
            <p:nvPr/>
          </p:nvSpPr>
          <p:spPr>
            <a:xfrm>
              <a:off x="4205574" y="3049219"/>
              <a:ext cx="3863897" cy="1592773"/>
            </a:xfrm>
            <a:custGeom>
              <a:avLst/>
              <a:gdLst>
                <a:gd name="connsiteX0" fmla="*/ 0 w 3636000"/>
                <a:gd name="connsiteY0" fmla="*/ 2338917 h 2338917"/>
                <a:gd name="connsiteX1" fmla="*/ 894332 w 3636000"/>
                <a:gd name="connsiteY1" fmla="*/ 0 h 2338917"/>
                <a:gd name="connsiteX2" fmla="*/ 3636000 w 3636000"/>
                <a:gd name="connsiteY2" fmla="*/ 0 h 2338917"/>
                <a:gd name="connsiteX3" fmla="*/ 2741668 w 3636000"/>
                <a:gd name="connsiteY3" fmla="*/ 2338917 h 2338917"/>
                <a:gd name="connsiteX4" fmla="*/ 0 w 3636000"/>
                <a:gd name="connsiteY4" fmla="*/ 2338917 h 2338917"/>
                <a:gd name="connsiteX0" fmla="*/ 0 w 3636000"/>
                <a:gd name="connsiteY0" fmla="*/ 2338917 h 3152517"/>
                <a:gd name="connsiteX1" fmla="*/ 894332 w 3636000"/>
                <a:gd name="connsiteY1" fmla="*/ 0 h 3152517"/>
                <a:gd name="connsiteX2" fmla="*/ 3636000 w 3636000"/>
                <a:gd name="connsiteY2" fmla="*/ 0 h 3152517"/>
                <a:gd name="connsiteX3" fmla="*/ 1949668 w 3636000"/>
                <a:gd name="connsiteY3" fmla="*/ 3152517 h 3152517"/>
                <a:gd name="connsiteX4" fmla="*/ 0 w 3636000"/>
                <a:gd name="connsiteY4" fmla="*/ 2338917 h 3152517"/>
                <a:gd name="connsiteX0" fmla="*/ 0 w 3895200"/>
                <a:gd name="connsiteY0" fmla="*/ 2338917 h 3152517"/>
                <a:gd name="connsiteX1" fmla="*/ 894332 w 3895200"/>
                <a:gd name="connsiteY1" fmla="*/ 0 h 3152517"/>
                <a:gd name="connsiteX2" fmla="*/ 3895200 w 3895200"/>
                <a:gd name="connsiteY2" fmla="*/ 2332800 h 3152517"/>
                <a:gd name="connsiteX3" fmla="*/ 1949668 w 3895200"/>
                <a:gd name="connsiteY3" fmla="*/ 3152517 h 3152517"/>
                <a:gd name="connsiteX4" fmla="*/ 0 w 3895200"/>
                <a:gd name="connsiteY4" fmla="*/ 2338917 h 3152517"/>
                <a:gd name="connsiteX0" fmla="*/ 0 w 3895200"/>
                <a:gd name="connsiteY0" fmla="*/ 6117 h 819717"/>
                <a:gd name="connsiteX1" fmla="*/ 1909532 w 3895200"/>
                <a:gd name="connsiteY1" fmla="*/ 64800 h 819717"/>
                <a:gd name="connsiteX2" fmla="*/ 3895200 w 3895200"/>
                <a:gd name="connsiteY2" fmla="*/ 0 h 819717"/>
                <a:gd name="connsiteX3" fmla="*/ 1949668 w 3895200"/>
                <a:gd name="connsiteY3" fmla="*/ 819717 h 819717"/>
                <a:gd name="connsiteX4" fmla="*/ 0 w 3895200"/>
                <a:gd name="connsiteY4" fmla="*/ 6117 h 819717"/>
                <a:gd name="connsiteX0" fmla="*/ 0 w 3895200"/>
                <a:gd name="connsiteY0" fmla="*/ 430917 h 1244517"/>
                <a:gd name="connsiteX1" fmla="*/ 1923932 w 3895200"/>
                <a:gd name="connsiteY1" fmla="*/ 0 h 1244517"/>
                <a:gd name="connsiteX2" fmla="*/ 3895200 w 3895200"/>
                <a:gd name="connsiteY2" fmla="*/ 424800 h 1244517"/>
                <a:gd name="connsiteX3" fmla="*/ 1949668 w 3895200"/>
                <a:gd name="connsiteY3" fmla="*/ 1244517 h 1244517"/>
                <a:gd name="connsiteX4" fmla="*/ 0 w 3895200"/>
                <a:gd name="connsiteY4" fmla="*/ 430917 h 1244517"/>
                <a:gd name="connsiteX0" fmla="*/ 0 w 3895200"/>
                <a:gd name="connsiteY0" fmla="*/ 690117 h 1503717"/>
                <a:gd name="connsiteX1" fmla="*/ 1923932 w 3895200"/>
                <a:gd name="connsiteY1" fmla="*/ 0 h 1503717"/>
                <a:gd name="connsiteX2" fmla="*/ 3895200 w 3895200"/>
                <a:gd name="connsiteY2" fmla="*/ 684000 h 1503717"/>
                <a:gd name="connsiteX3" fmla="*/ 1949668 w 3895200"/>
                <a:gd name="connsiteY3" fmla="*/ 1503717 h 1503717"/>
                <a:gd name="connsiteX4" fmla="*/ 0 w 3895200"/>
                <a:gd name="connsiteY4" fmla="*/ 690117 h 1503717"/>
                <a:gd name="connsiteX0" fmla="*/ 0 w 3895200"/>
                <a:gd name="connsiteY0" fmla="*/ 920517 h 1734117"/>
                <a:gd name="connsiteX1" fmla="*/ 1923932 w 3895200"/>
                <a:gd name="connsiteY1" fmla="*/ 0 h 1734117"/>
                <a:gd name="connsiteX2" fmla="*/ 3895200 w 3895200"/>
                <a:gd name="connsiteY2" fmla="*/ 914400 h 1734117"/>
                <a:gd name="connsiteX3" fmla="*/ 1949668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16346"/>
                <a:gd name="connsiteX1" fmla="*/ 1923932 w 3895200"/>
                <a:gd name="connsiteY1" fmla="*/ 0 h 1716346"/>
                <a:gd name="connsiteX2" fmla="*/ 3895200 w 3895200"/>
                <a:gd name="connsiteY2" fmla="*/ 914400 h 1716346"/>
                <a:gd name="connsiteX3" fmla="*/ 1973900 w 3895200"/>
                <a:gd name="connsiteY3" fmla="*/ 1716346 h 1716346"/>
                <a:gd name="connsiteX4" fmla="*/ 0 w 3895200"/>
                <a:gd name="connsiteY4" fmla="*/ 920517 h 1716346"/>
                <a:gd name="connsiteX0" fmla="*/ 0 w 3895200"/>
                <a:gd name="connsiteY0" fmla="*/ 920517 h 1730886"/>
                <a:gd name="connsiteX1" fmla="*/ 1923932 w 3895200"/>
                <a:gd name="connsiteY1" fmla="*/ 0 h 1730886"/>
                <a:gd name="connsiteX2" fmla="*/ 3895200 w 3895200"/>
                <a:gd name="connsiteY2" fmla="*/ 914400 h 1730886"/>
                <a:gd name="connsiteX3" fmla="*/ 1925433 w 3895200"/>
                <a:gd name="connsiteY3" fmla="*/ 1730886 h 1730886"/>
                <a:gd name="connsiteX4" fmla="*/ 0 w 3895200"/>
                <a:gd name="connsiteY4" fmla="*/ 920517 h 1730886"/>
                <a:gd name="connsiteX0" fmla="*/ 0 w 3895200"/>
                <a:gd name="connsiteY0" fmla="*/ 782404 h 1592773"/>
                <a:gd name="connsiteX1" fmla="*/ 1923932 w 3895200"/>
                <a:gd name="connsiteY1" fmla="*/ 0 h 1592773"/>
                <a:gd name="connsiteX2" fmla="*/ 3895200 w 3895200"/>
                <a:gd name="connsiteY2" fmla="*/ 776287 h 1592773"/>
                <a:gd name="connsiteX3" fmla="*/ 1925433 w 3895200"/>
                <a:gd name="connsiteY3" fmla="*/ 1592773 h 1592773"/>
                <a:gd name="connsiteX4" fmla="*/ 0 w 3895200"/>
                <a:gd name="connsiteY4" fmla="*/ 782404 h 1592773"/>
                <a:gd name="connsiteX0" fmla="*/ 0 w 3886962"/>
                <a:gd name="connsiteY0" fmla="*/ 759338 h 1592773"/>
                <a:gd name="connsiteX1" fmla="*/ 1915694 w 3886962"/>
                <a:gd name="connsiteY1" fmla="*/ 0 h 1592773"/>
                <a:gd name="connsiteX2" fmla="*/ 3886962 w 3886962"/>
                <a:gd name="connsiteY2" fmla="*/ 776287 h 1592773"/>
                <a:gd name="connsiteX3" fmla="*/ 1917195 w 3886962"/>
                <a:gd name="connsiteY3" fmla="*/ 1592773 h 1592773"/>
                <a:gd name="connsiteX4" fmla="*/ 0 w 3886962"/>
                <a:gd name="connsiteY4" fmla="*/ 759338 h 1592773"/>
                <a:gd name="connsiteX0" fmla="*/ 0 w 3901791"/>
                <a:gd name="connsiteY0" fmla="*/ 760986 h 1592773"/>
                <a:gd name="connsiteX1" fmla="*/ 1930523 w 3901791"/>
                <a:gd name="connsiteY1" fmla="*/ 0 h 1592773"/>
                <a:gd name="connsiteX2" fmla="*/ 3901791 w 3901791"/>
                <a:gd name="connsiteY2" fmla="*/ 776287 h 1592773"/>
                <a:gd name="connsiteX3" fmla="*/ 1932024 w 3901791"/>
                <a:gd name="connsiteY3" fmla="*/ 1592773 h 1592773"/>
                <a:gd name="connsiteX4" fmla="*/ 0 w 3901791"/>
                <a:gd name="connsiteY4" fmla="*/ 760986 h 1592773"/>
                <a:gd name="connsiteX0" fmla="*/ 0 w 3863897"/>
                <a:gd name="connsiteY0" fmla="*/ 760986 h 1592773"/>
                <a:gd name="connsiteX1" fmla="*/ 1930523 w 3863897"/>
                <a:gd name="connsiteY1" fmla="*/ 0 h 1592773"/>
                <a:gd name="connsiteX2" fmla="*/ 3863897 w 3863897"/>
                <a:gd name="connsiteY2" fmla="*/ 761459 h 1592773"/>
                <a:gd name="connsiteX3" fmla="*/ 1932024 w 3863897"/>
                <a:gd name="connsiteY3" fmla="*/ 1592773 h 1592773"/>
                <a:gd name="connsiteX4" fmla="*/ 0 w 3863897"/>
                <a:gd name="connsiteY4" fmla="*/ 760986 h 1592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897" h="1592773">
                  <a:moveTo>
                    <a:pt x="0" y="760986"/>
                  </a:moveTo>
                  <a:lnTo>
                    <a:pt x="1930523" y="0"/>
                  </a:lnTo>
                  <a:lnTo>
                    <a:pt x="3863897" y="761459"/>
                  </a:lnTo>
                  <a:lnTo>
                    <a:pt x="1932024" y="1592773"/>
                  </a:lnTo>
                  <a:lnTo>
                    <a:pt x="0" y="760986"/>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9" name="Title 1"/>
          <p:cNvSpPr>
            <a:spLocks noGrp="1"/>
          </p:cNvSpPr>
          <p:nvPr>
            <p:ph type="title"/>
          </p:nvPr>
        </p:nvSpPr>
        <p:spPr>
          <a:xfrm>
            <a:off x="836612" y="304800"/>
            <a:ext cx="10285411" cy="817561"/>
          </a:xfrm>
        </p:spPr>
        <p:txBody>
          <a:bodyPr>
            <a:normAutofit/>
          </a:bodyPr>
          <a:lstStyle/>
          <a:p>
            <a:pPr marL="0" marR="0">
              <a:lnSpc>
                <a:spcPct val="115000"/>
              </a:lnSpc>
              <a:spcBef>
                <a:spcPts val="0"/>
              </a:spcBef>
              <a:spcAft>
                <a:spcPts val="1000"/>
              </a:spcAft>
            </a:pPr>
            <a:r>
              <a:rPr lang="es-DO" sz="3000" dirty="0">
                <a:ea typeface="Calibri"/>
                <a:cs typeface="Times New Roman"/>
              </a:rPr>
              <a:t>TRES GRANDES RENGLONES DE LA AVIACIÓN</a:t>
            </a:r>
            <a:endParaRPr lang="en-US" sz="3000" dirty="0">
              <a:ea typeface="Calibri"/>
              <a:cs typeface="Times New Roman"/>
            </a:endParaRPr>
          </a:p>
        </p:txBody>
      </p:sp>
      <p:sp>
        <p:nvSpPr>
          <p:cNvPr id="28" name="Slide Number Placeholder 27"/>
          <p:cNvSpPr>
            <a:spLocks noGrp="1"/>
          </p:cNvSpPr>
          <p:nvPr>
            <p:ph type="sldNum" sz="quarter" idx="12"/>
          </p:nvPr>
        </p:nvSpPr>
        <p:spPr>
          <a:xfrm>
            <a:off x="8736753" y="6356351"/>
            <a:ext cx="2844059" cy="365125"/>
          </a:xfrm>
        </p:spPr>
        <p:txBody>
          <a:bodyPr/>
          <a:lstStyle/>
          <a:p>
            <a:fld id="{A3F31473-23EB-4724-8B59-FE6D21D89FA4}" type="slidenum">
              <a:rPr lang="en-US" smtClean="0"/>
              <a:pPr/>
              <a:t>6</a:t>
            </a:fld>
            <a:endParaRPr lang="en-US" dirty="0"/>
          </a:p>
        </p:txBody>
      </p:sp>
      <p:sp>
        <p:nvSpPr>
          <p:cNvPr id="11" name="Rectangle 6"/>
          <p:cNvSpPr>
            <a:spLocks noChangeArrowheads="1"/>
          </p:cNvSpPr>
          <p:nvPr/>
        </p:nvSpPr>
        <p:spPr bwMode="auto">
          <a:xfrm>
            <a:off x="5931278" y="2600323"/>
            <a:ext cx="5029201" cy="75723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sz="2000" dirty="0">
              <a:solidFill>
                <a:schemeClr val="bg1"/>
              </a:solidFill>
            </a:endParaRPr>
          </a:p>
          <a:p>
            <a:endParaRPr lang="en-US" sz="2000" dirty="0">
              <a:solidFill>
                <a:schemeClr val="bg1"/>
              </a:solidFill>
            </a:endParaRPr>
          </a:p>
        </p:txBody>
      </p:sp>
      <p:sp>
        <p:nvSpPr>
          <p:cNvPr id="12" name="Rectangle 11"/>
          <p:cNvSpPr/>
          <p:nvPr/>
        </p:nvSpPr>
        <p:spPr>
          <a:xfrm>
            <a:off x="7407044" y="2752723"/>
            <a:ext cx="3367230" cy="646331"/>
          </a:xfrm>
          <a:prstGeom prst="rect">
            <a:avLst/>
          </a:prstGeom>
        </p:spPr>
        <p:txBody>
          <a:bodyPr wrap="square" lIns="182880" rIns="182880" bIns="73152">
            <a:spAutoFit/>
          </a:bodyPr>
          <a:lstStyle/>
          <a:p>
            <a:pPr>
              <a:lnSpc>
                <a:spcPct val="95000"/>
              </a:lnSpc>
            </a:pPr>
            <a:r>
              <a:rPr lang="es-DO" b="1" dirty="0">
                <a:solidFill>
                  <a:schemeClr val="bg1"/>
                </a:solidFill>
              </a:rPr>
              <a:t>AVIACIÓN COMERCIAL (REGULAR / CHÁRTER) </a:t>
            </a:r>
            <a:endParaRPr lang="en-US" b="1" dirty="0">
              <a:solidFill>
                <a:schemeClr val="bg1"/>
              </a:solidFill>
            </a:endParaRPr>
          </a:p>
        </p:txBody>
      </p:sp>
      <p:sp>
        <p:nvSpPr>
          <p:cNvPr id="13" name="Rectangle 12"/>
          <p:cNvSpPr/>
          <p:nvPr/>
        </p:nvSpPr>
        <p:spPr>
          <a:xfrm>
            <a:off x="7912478" y="3505200"/>
            <a:ext cx="2783838" cy="397032"/>
          </a:xfrm>
          <a:prstGeom prst="rect">
            <a:avLst/>
          </a:prstGeom>
        </p:spPr>
        <p:txBody>
          <a:bodyPr wrap="square" lIns="182880" rIns="182880" bIns="73152">
            <a:spAutoFit/>
          </a:bodyPr>
          <a:lstStyle/>
          <a:p>
            <a:r>
              <a:rPr lang="es-DO" b="1" dirty="0">
                <a:solidFill>
                  <a:schemeClr val="bg1"/>
                </a:solidFill>
              </a:rPr>
              <a:t>AVIACIÓN</a:t>
            </a:r>
            <a:r>
              <a:rPr lang="en-US" b="1" dirty="0">
                <a:solidFill>
                  <a:schemeClr val="bg1"/>
                </a:solidFill>
              </a:rPr>
              <a:t> GENERAL </a:t>
            </a:r>
          </a:p>
        </p:txBody>
      </p:sp>
      <p:sp>
        <p:nvSpPr>
          <p:cNvPr id="14" name="Rectangle 13"/>
          <p:cNvSpPr/>
          <p:nvPr/>
        </p:nvSpPr>
        <p:spPr>
          <a:xfrm>
            <a:off x="5609111" y="2828927"/>
            <a:ext cx="575799" cy="503215"/>
          </a:xfrm>
          <a:prstGeom prst="rect">
            <a:avLst/>
          </a:prstGeom>
        </p:spPr>
        <p:txBody>
          <a:bodyPr wrap="none" lIns="91440" rIns="91440" bIns="45720">
            <a:spAutoFit/>
          </a:bodyPr>
          <a:lstStyle/>
          <a:p>
            <a:pPr algn="r">
              <a:lnSpc>
                <a:spcPct val="89000"/>
              </a:lnSpc>
            </a:pPr>
            <a:r>
              <a:rPr lang="en-US" sz="3000" dirty="0"/>
              <a:t>02</a:t>
            </a:r>
          </a:p>
        </p:txBody>
      </p:sp>
      <p:sp>
        <p:nvSpPr>
          <p:cNvPr id="15" name="Rectangle 14"/>
          <p:cNvSpPr/>
          <p:nvPr/>
        </p:nvSpPr>
        <p:spPr>
          <a:xfrm>
            <a:off x="6255445" y="3817030"/>
            <a:ext cx="575799" cy="503215"/>
          </a:xfrm>
          <a:prstGeom prst="rect">
            <a:avLst/>
          </a:prstGeom>
        </p:spPr>
        <p:txBody>
          <a:bodyPr wrap="none" lIns="91440" rIns="91440" bIns="45720">
            <a:spAutoFit/>
          </a:bodyPr>
          <a:lstStyle/>
          <a:p>
            <a:pPr algn="r">
              <a:lnSpc>
                <a:spcPct val="89000"/>
              </a:lnSpc>
            </a:pPr>
            <a:r>
              <a:rPr lang="en-US" sz="3000" dirty="0">
                <a:solidFill>
                  <a:schemeClr val="bg1"/>
                </a:solidFill>
              </a:rPr>
              <a:t>01</a:t>
            </a:r>
          </a:p>
        </p:txBody>
      </p:sp>
      <p:grpSp>
        <p:nvGrpSpPr>
          <p:cNvPr id="3" name="Group 16"/>
          <p:cNvGrpSpPr/>
          <p:nvPr/>
        </p:nvGrpSpPr>
        <p:grpSpPr>
          <a:xfrm>
            <a:off x="4519989" y="2366964"/>
            <a:ext cx="2896131" cy="1565463"/>
            <a:chOff x="4212167" y="2406651"/>
            <a:chExt cx="3854451" cy="2233084"/>
          </a:xfrm>
        </p:grpSpPr>
        <p:grpSp>
          <p:nvGrpSpPr>
            <p:cNvPr id="5" name="Group 5"/>
            <p:cNvGrpSpPr/>
            <p:nvPr/>
          </p:nvGrpSpPr>
          <p:grpSpPr>
            <a:xfrm>
              <a:off x="4212167" y="2783418"/>
              <a:ext cx="3854451" cy="1856317"/>
              <a:chOff x="4212167" y="2783418"/>
              <a:chExt cx="3854451" cy="1856317"/>
            </a:xfrm>
          </p:grpSpPr>
          <p:sp>
            <p:nvSpPr>
              <p:cNvPr id="20" name="Freeform 12"/>
              <p:cNvSpPr>
                <a:spLocks/>
              </p:cNvSpPr>
              <p:nvPr/>
            </p:nvSpPr>
            <p:spPr bwMode="auto">
              <a:xfrm>
                <a:off x="4212167" y="2783418"/>
                <a:ext cx="1928284" cy="1856317"/>
              </a:xfrm>
              <a:custGeom>
                <a:avLst/>
                <a:gdLst>
                  <a:gd name="T0" fmla="*/ 462 w 911"/>
                  <a:gd name="T1" fmla="*/ 0 h 877"/>
                  <a:gd name="T2" fmla="*/ 0 w 911"/>
                  <a:gd name="T3" fmla="*/ 484 h 877"/>
                  <a:gd name="T4" fmla="*/ 911 w 911"/>
                  <a:gd name="T5" fmla="*/ 877 h 877"/>
                  <a:gd name="T6" fmla="*/ 911 w 911"/>
                  <a:gd name="T7" fmla="*/ 194 h 877"/>
                  <a:gd name="T8" fmla="*/ 462 w 911"/>
                  <a:gd name="T9" fmla="*/ 0 h 877"/>
                </a:gdLst>
                <a:ahLst/>
                <a:cxnLst>
                  <a:cxn ang="0">
                    <a:pos x="T0" y="T1"/>
                  </a:cxn>
                  <a:cxn ang="0">
                    <a:pos x="T2" y="T3"/>
                  </a:cxn>
                  <a:cxn ang="0">
                    <a:pos x="T4" y="T5"/>
                  </a:cxn>
                  <a:cxn ang="0">
                    <a:pos x="T6" y="T7"/>
                  </a:cxn>
                  <a:cxn ang="0">
                    <a:pos x="T8" y="T9"/>
                  </a:cxn>
                </a:cxnLst>
                <a:rect l="0" t="0" r="r" b="b"/>
                <a:pathLst>
                  <a:path w="911" h="877">
                    <a:moveTo>
                      <a:pt x="462" y="0"/>
                    </a:moveTo>
                    <a:lnTo>
                      <a:pt x="0" y="484"/>
                    </a:lnTo>
                    <a:lnTo>
                      <a:pt x="911" y="877"/>
                    </a:lnTo>
                    <a:lnTo>
                      <a:pt x="911" y="194"/>
                    </a:lnTo>
                    <a:lnTo>
                      <a:pt x="462" y="0"/>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sp>
            <p:nvSpPr>
              <p:cNvPr id="21" name="Freeform 15"/>
              <p:cNvSpPr>
                <a:spLocks/>
              </p:cNvSpPr>
              <p:nvPr/>
            </p:nvSpPr>
            <p:spPr bwMode="auto">
              <a:xfrm>
                <a:off x="6140451" y="2783418"/>
                <a:ext cx="1926167" cy="1856317"/>
              </a:xfrm>
              <a:custGeom>
                <a:avLst/>
                <a:gdLst>
                  <a:gd name="T0" fmla="*/ 0 w 910"/>
                  <a:gd name="T1" fmla="*/ 194 h 877"/>
                  <a:gd name="T2" fmla="*/ 0 w 910"/>
                  <a:gd name="T3" fmla="*/ 877 h 877"/>
                  <a:gd name="T4" fmla="*/ 910 w 910"/>
                  <a:gd name="T5" fmla="*/ 484 h 877"/>
                  <a:gd name="T6" fmla="*/ 448 w 910"/>
                  <a:gd name="T7" fmla="*/ 0 h 877"/>
                  <a:gd name="T8" fmla="*/ 0 w 910"/>
                  <a:gd name="T9" fmla="*/ 194 h 877"/>
                </a:gdLst>
                <a:ahLst/>
                <a:cxnLst>
                  <a:cxn ang="0">
                    <a:pos x="T0" y="T1"/>
                  </a:cxn>
                  <a:cxn ang="0">
                    <a:pos x="T2" y="T3"/>
                  </a:cxn>
                  <a:cxn ang="0">
                    <a:pos x="T4" y="T5"/>
                  </a:cxn>
                  <a:cxn ang="0">
                    <a:pos x="T6" y="T7"/>
                  </a:cxn>
                  <a:cxn ang="0">
                    <a:pos x="T8" y="T9"/>
                  </a:cxn>
                </a:cxnLst>
                <a:rect l="0" t="0" r="r" b="b"/>
                <a:pathLst>
                  <a:path w="910" h="877">
                    <a:moveTo>
                      <a:pt x="0" y="194"/>
                    </a:moveTo>
                    <a:lnTo>
                      <a:pt x="0" y="877"/>
                    </a:lnTo>
                    <a:lnTo>
                      <a:pt x="910" y="484"/>
                    </a:lnTo>
                    <a:lnTo>
                      <a:pt x="448" y="0"/>
                    </a:lnTo>
                    <a:lnTo>
                      <a:pt x="0" y="194"/>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
          <p:nvSpPr>
            <p:cNvPr id="19" name="Parallelogram 3"/>
            <p:cNvSpPr/>
            <p:nvPr/>
          </p:nvSpPr>
          <p:spPr>
            <a:xfrm>
              <a:off x="5190067" y="2406651"/>
              <a:ext cx="1901952" cy="787401"/>
            </a:xfrm>
            <a:custGeom>
              <a:avLst/>
              <a:gdLst>
                <a:gd name="connsiteX0" fmla="*/ 0 w 3636000"/>
                <a:gd name="connsiteY0" fmla="*/ 2338917 h 2338917"/>
                <a:gd name="connsiteX1" fmla="*/ 894332 w 3636000"/>
                <a:gd name="connsiteY1" fmla="*/ 0 h 2338917"/>
                <a:gd name="connsiteX2" fmla="*/ 3636000 w 3636000"/>
                <a:gd name="connsiteY2" fmla="*/ 0 h 2338917"/>
                <a:gd name="connsiteX3" fmla="*/ 2741668 w 3636000"/>
                <a:gd name="connsiteY3" fmla="*/ 2338917 h 2338917"/>
                <a:gd name="connsiteX4" fmla="*/ 0 w 3636000"/>
                <a:gd name="connsiteY4" fmla="*/ 2338917 h 2338917"/>
                <a:gd name="connsiteX0" fmla="*/ 0 w 3636000"/>
                <a:gd name="connsiteY0" fmla="*/ 2338917 h 3152517"/>
                <a:gd name="connsiteX1" fmla="*/ 894332 w 3636000"/>
                <a:gd name="connsiteY1" fmla="*/ 0 h 3152517"/>
                <a:gd name="connsiteX2" fmla="*/ 3636000 w 3636000"/>
                <a:gd name="connsiteY2" fmla="*/ 0 h 3152517"/>
                <a:gd name="connsiteX3" fmla="*/ 1949668 w 3636000"/>
                <a:gd name="connsiteY3" fmla="*/ 3152517 h 3152517"/>
                <a:gd name="connsiteX4" fmla="*/ 0 w 3636000"/>
                <a:gd name="connsiteY4" fmla="*/ 2338917 h 3152517"/>
                <a:gd name="connsiteX0" fmla="*/ 0 w 3895200"/>
                <a:gd name="connsiteY0" fmla="*/ 2338917 h 3152517"/>
                <a:gd name="connsiteX1" fmla="*/ 894332 w 3895200"/>
                <a:gd name="connsiteY1" fmla="*/ 0 h 3152517"/>
                <a:gd name="connsiteX2" fmla="*/ 3895200 w 3895200"/>
                <a:gd name="connsiteY2" fmla="*/ 2332800 h 3152517"/>
                <a:gd name="connsiteX3" fmla="*/ 1949668 w 3895200"/>
                <a:gd name="connsiteY3" fmla="*/ 3152517 h 3152517"/>
                <a:gd name="connsiteX4" fmla="*/ 0 w 3895200"/>
                <a:gd name="connsiteY4" fmla="*/ 2338917 h 3152517"/>
                <a:gd name="connsiteX0" fmla="*/ 0 w 3895200"/>
                <a:gd name="connsiteY0" fmla="*/ 6117 h 819717"/>
                <a:gd name="connsiteX1" fmla="*/ 1909532 w 3895200"/>
                <a:gd name="connsiteY1" fmla="*/ 64800 h 819717"/>
                <a:gd name="connsiteX2" fmla="*/ 3895200 w 3895200"/>
                <a:gd name="connsiteY2" fmla="*/ 0 h 819717"/>
                <a:gd name="connsiteX3" fmla="*/ 1949668 w 3895200"/>
                <a:gd name="connsiteY3" fmla="*/ 819717 h 819717"/>
                <a:gd name="connsiteX4" fmla="*/ 0 w 3895200"/>
                <a:gd name="connsiteY4" fmla="*/ 6117 h 819717"/>
                <a:gd name="connsiteX0" fmla="*/ 0 w 3895200"/>
                <a:gd name="connsiteY0" fmla="*/ 430917 h 1244517"/>
                <a:gd name="connsiteX1" fmla="*/ 1923932 w 3895200"/>
                <a:gd name="connsiteY1" fmla="*/ 0 h 1244517"/>
                <a:gd name="connsiteX2" fmla="*/ 3895200 w 3895200"/>
                <a:gd name="connsiteY2" fmla="*/ 424800 h 1244517"/>
                <a:gd name="connsiteX3" fmla="*/ 1949668 w 3895200"/>
                <a:gd name="connsiteY3" fmla="*/ 1244517 h 1244517"/>
                <a:gd name="connsiteX4" fmla="*/ 0 w 3895200"/>
                <a:gd name="connsiteY4" fmla="*/ 430917 h 1244517"/>
                <a:gd name="connsiteX0" fmla="*/ 0 w 3895200"/>
                <a:gd name="connsiteY0" fmla="*/ 690117 h 1503717"/>
                <a:gd name="connsiteX1" fmla="*/ 1923932 w 3895200"/>
                <a:gd name="connsiteY1" fmla="*/ 0 h 1503717"/>
                <a:gd name="connsiteX2" fmla="*/ 3895200 w 3895200"/>
                <a:gd name="connsiteY2" fmla="*/ 684000 h 1503717"/>
                <a:gd name="connsiteX3" fmla="*/ 1949668 w 3895200"/>
                <a:gd name="connsiteY3" fmla="*/ 1503717 h 1503717"/>
                <a:gd name="connsiteX4" fmla="*/ 0 w 3895200"/>
                <a:gd name="connsiteY4" fmla="*/ 690117 h 1503717"/>
                <a:gd name="connsiteX0" fmla="*/ 0 w 3895200"/>
                <a:gd name="connsiteY0" fmla="*/ 920517 h 1734117"/>
                <a:gd name="connsiteX1" fmla="*/ 1923932 w 3895200"/>
                <a:gd name="connsiteY1" fmla="*/ 0 h 1734117"/>
                <a:gd name="connsiteX2" fmla="*/ 3895200 w 3895200"/>
                <a:gd name="connsiteY2" fmla="*/ 914400 h 1734117"/>
                <a:gd name="connsiteX3" fmla="*/ 1949668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34117"/>
                <a:gd name="connsiteX1" fmla="*/ 1923932 w 3895200"/>
                <a:gd name="connsiteY1" fmla="*/ 0 h 1734117"/>
                <a:gd name="connsiteX2" fmla="*/ 3895200 w 3895200"/>
                <a:gd name="connsiteY2" fmla="*/ 914400 h 1734117"/>
                <a:gd name="connsiteX3" fmla="*/ 1922203 w 3895200"/>
                <a:gd name="connsiteY3" fmla="*/ 1734117 h 1734117"/>
                <a:gd name="connsiteX4" fmla="*/ 0 w 3895200"/>
                <a:gd name="connsiteY4" fmla="*/ 920517 h 1734117"/>
                <a:gd name="connsiteX0" fmla="*/ 0 w 3895200"/>
                <a:gd name="connsiteY0" fmla="*/ 920517 h 1716346"/>
                <a:gd name="connsiteX1" fmla="*/ 1923932 w 3895200"/>
                <a:gd name="connsiteY1" fmla="*/ 0 h 1716346"/>
                <a:gd name="connsiteX2" fmla="*/ 3895200 w 3895200"/>
                <a:gd name="connsiteY2" fmla="*/ 914400 h 1716346"/>
                <a:gd name="connsiteX3" fmla="*/ 1973900 w 3895200"/>
                <a:gd name="connsiteY3" fmla="*/ 1716346 h 1716346"/>
                <a:gd name="connsiteX4" fmla="*/ 0 w 3895200"/>
                <a:gd name="connsiteY4" fmla="*/ 920517 h 1716346"/>
                <a:gd name="connsiteX0" fmla="*/ 0 w 3895200"/>
                <a:gd name="connsiteY0" fmla="*/ 920517 h 1730886"/>
                <a:gd name="connsiteX1" fmla="*/ 1923932 w 3895200"/>
                <a:gd name="connsiteY1" fmla="*/ 0 h 1730886"/>
                <a:gd name="connsiteX2" fmla="*/ 3895200 w 3895200"/>
                <a:gd name="connsiteY2" fmla="*/ 914400 h 1730886"/>
                <a:gd name="connsiteX3" fmla="*/ 1925433 w 3895200"/>
                <a:gd name="connsiteY3" fmla="*/ 1730886 h 1730886"/>
                <a:gd name="connsiteX4" fmla="*/ 0 w 3895200"/>
                <a:gd name="connsiteY4" fmla="*/ 920517 h 1730886"/>
                <a:gd name="connsiteX0" fmla="*/ 0 w 3895200"/>
                <a:gd name="connsiteY0" fmla="*/ 782404 h 1592773"/>
                <a:gd name="connsiteX1" fmla="*/ 1923932 w 3895200"/>
                <a:gd name="connsiteY1" fmla="*/ 0 h 1592773"/>
                <a:gd name="connsiteX2" fmla="*/ 3895200 w 3895200"/>
                <a:gd name="connsiteY2" fmla="*/ 776287 h 1592773"/>
                <a:gd name="connsiteX3" fmla="*/ 1925433 w 3895200"/>
                <a:gd name="connsiteY3" fmla="*/ 1592773 h 1592773"/>
                <a:gd name="connsiteX4" fmla="*/ 0 w 3895200"/>
                <a:gd name="connsiteY4" fmla="*/ 782404 h 1592773"/>
                <a:gd name="connsiteX0" fmla="*/ 0 w 3886962"/>
                <a:gd name="connsiteY0" fmla="*/ 759338 h 1592773"/>
                <a:gd name="connsiteX1" fmla="*/ 1915694 w 3886962"/>
                <a:gd name="connsiteY1" fmla="*/ 0 h 1592773"/>
                <a:gd name="connsiteX2" fmla="*/ 3886962 w 3886962"/>
                <a:gd name="connsiteY2" fmla="*/ 776287 h 1592773"/>
                <a:gd name="connsiteX3" fmla="*/ 1917195 w 3886962"/>
                <a:gd name="connsiteY3" fmla="*/ 1592773 h 1592773"/>
                <a:gd name="connsiteX4" fmla="*/ 0 w 3886962"/>
                <a:gd name="connsiteY4" fmla="*/ 759338 h 1592773"/>
                <a:gd name="connsiteX0" fmla="*/ 0 w 3901791"/>
                <a:gd name="connsiteY0" fmla="*/ 760986 h 1592773"/>
                <a:gd name="connsiteX1" fmla="*/ 1930523 w 3901791"/>
                <a:gd name="connsiteY1" fmla="*/ 0 h 1592773"/>
                <a:gd name="connsiteX2" fmla="*/ 3901791 w 3901791"/>
                <a:gd name="connsiteY2" fmla="*/ 776287 h 1592773"/>
                <a:gd name="connsiteX3" fmla="*/ 1932024 w 3901791"/>
                <a:gd name="connsiteY3" fmla="*/ 1592773 h 1592773"/>
                <a:gd name="connsiteX4" fmla="*/ 0 w 3901791"/>
                <a:gd name="connsiteY4" fmla="*/ 760986 h 1592773"/>
                <a:gd name="connsiteX0" fmla="*/ 0 w 3863897"/>
                <a:gd name="connsiteY0" fmla="*/ 760986 h 1592773"/>
                <a:gd name="connsiteX1" fmla="*/ 1930523 w 3863897"/>
                <a:gd name="connsiteY1" fmla="*/ 0 h 1592773"/>
                <a:gd name="connsiteX2" fmla="*/ 3863897 w 3863897"/>
                <a:gd name="connsiteY2" fmla="*/ 761459 h 1592773"/>
                <a:gd name="connsiteX3" fmla="*/ 1932024 w 3863897"/>
                <a:gd name="connsiteY3" fmla="*/ 1592773 h 1592773"/>
                <a:gd name="connsiteX4" fmla="*/ 0 w 3863897"/>
                <a:gd name="connsiteY4" fmla="*/ 760986 h 1592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897" h="1592773">
                  <a:moveTo>
                    <a:pt x="0" y="760986"/>
                  </a:moveTo>
                  <a:lnTo>
                    <a:pt x="1930523" y="0"/>
                  </a:lnTo>
                  <a:lnTo>
                    <a:pt x="3863897" y="761459"/>
                  </a:lnTo>
                  <a:lnTo>
                    <a:pt x="1932024" y="1592773"/>
                  </a:lnTo>
                  <a:lnTo>
                    <a:pt x="0" y="760986"/>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2" name="Rectangle 5"/>
          <p:cNvSpPr>
            <a:spLocks noChangeArrowheads="1"/>
          </p:cNvSpPr>
          <p:nvPr/>
        </p:nvSpPr>
        <p:spPr bwMode="auto">
          <a:xfrm>
            <a:off x="5966202" y="1905002"/>
            <a:ext cx="5005010" cy="706313"/>
          </a:xfrm>
          <a:prstGeom prst="rect">
            <a:avLst/>
          </a:prstGeom>
          <a:solidFill>
            <a:schemeClr val="bg2"/>
          </a:solidFill>
          <a:ln w="4763" cap="flat">
            <a:solidFill>
              <a:schemeClr val="bg2">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4" name="Rectangle 23"/>
          <p:cNvSpPr/>
          <p:nvPr/>
        </p:nvSpPr>
        <p:spPr>
          <a:xfrm>
            <a:off x="7389812" y="1981200"/>
            <a:ext cx="3280893" cy="674031"/>
          </a:xfrm>
          <a:prstGeom prst="rect">
            <a:avLst/>
          </a:prstGeom>
        </p:spPr>
        <p:txBody>
          <a:bodyPr wrap="square" lIns="182880" rIns="182880" bIns="73152">
            <a:spAutoFit/>
          </a:bodyPr>
          <a:lstStyle/>
          <a:p>
            <a:r>
              <a:rPr lang="es-DO" b="1" dirty="0"/>
              <a:t>AVIACIÓN MILITAR O DE ESTADO </a:t>
            </a:r>
            <a:endParaRPr lang="en-US" b="1" dirty="0"/>
          </a:p>
        </p:txBody>
      </p:sp>
      <p:grpSp>
        <p:nvGrpSpPr>
          <p:cNvPr id="10" name="Group 24"/>
          <p:cNvGrpSpPr/>
          <p:nvPr/>
        </p:nvGrpSpPr>
        <p:grpSpPr>
          <a:xfrm>
            <a:off x="5253416" y="1905000"/>
            <a:ext cx="1426595" cy="983794"/>
            <a:chOff x="5190067" y="1790701"/>
            <a:chExt cx="1898651" cy="1403351"/>
          </a:xfrm>
        </p:grpSpPr>
        <p:sp>
          <p:nvSpPr>
            <p:cNvPr id="26" name="Freeform 13"/>
            <p:cNvSpPr>
              <a:spLocks/>
            </p:cNvSpPr>
            <p:nvPr/>
          </p:nvSpPr>
          <p:spPr bwMode="auto">
            <a:xfrm>
              <a:off x="6140451" y="1790701"/>
              <a:ext cx="948267" cy="1403351"/>
            </a:xfrm>
            <a:custGeom>
              <a:avLst/>
              <a:gdLst>
                <a:gd name="T0" fmla="*/ 0 w 448"/>
                <a:gd name="T1" fmla="*/ 0 h 663"/>
                <a:gd name="T2" fmla="*/ 0 w 448"/>
                <a:gd name="T3" fmla="*/ 663 h 663"/>
                <a:gd name="T4" fmla="*/ 448 w 448"/>
                <a:gd name="T5" fmla="*/ 469 h 663"/>
                <a:gd name="T6" fmla="*/ 0 w 448"/>
                <a:gd name="T7" fmla="*/ 0 h 663"/>
              </a:gdLst>
              <a:ahLst/>
              <a:cxnLst>
                <a:cxn ang="0">
                  <a:pos x="T0" y="T1"/>
                </a:cxn>
                <a:cxn ang="0">
                  <a:pos x="T2" y="T3"/>
                </a:cxn>
                <a:cxn ang="0">
                  <a:pos x="T4" y="T5"/>
                </a:cxn>
                <a:cxn ang="0">
                  <a:pos x="T6" y="T7"/>
                </a:cxn>
              </a:cxnLst>
              <a:rect l="0" t="0" r="r" b="b"/>
              <a:pathLst>
                <a:path w="448" h="663">
                  <a:moveTo>
                    <a:pt x="0" y="0"/>
                  </a:moveTo>
                  <a:lnTo>
                    <a:pt x="0" y="663"/>
                  </a:lnTo>
                  <a:lnTo>
                    <a:pt x="448" y="469"/>
                  </a:lnTo>
                  <a:lnTo>
                    <a:pt x="0" y="0"/>
                  </a:lnTo>
                  <a:close/>
                </a:path>
              </a:pathLst>
            </a:custGeom>
            <a:solidFill>
              <a:schemeClr val="bg2">
                <a:lumMod val="75000"/>
              </a:schemeClr>
            </a:solidFill>
            <a:ln w="4763" cap="flat">
              <a:solidFill>
                <a:schemeClr val="bg2">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7" name="Freeform 10"/>
            <p:cNvSpPr>
              <a:spLocks/>
            </p:cNvSpPr>
            <p:nvPr/>
          </p:nvSpPr>
          <p:spPr bwMode="auto">
            <a:xfrm>
              <a:off x="5190067" y="1790701"/>
              <a:ext cx="950384" cy="1403351"/>
            </a:xfrm>
            <a:custGeom>
              <a:avLst/>
              <a:gdLst>
                <a:gd name="T0" fmla="*/ 449 w 449"/>
                <a:gd name="T1" fmla="*/ 0 h 663"/>
                <a:gd name="T2" fmla="*/ 0 w 449"/>
                <a:gd name="T3" fmla="*/ 469 h 663"/>
                <a:gd name="T4" fmla="*/ 449 w 449"/>
                <a:gd name="T5" fmla="*/ 663 h 663"/>
                <a:gd name="T6" fmla="*/ 449 w 449"/>
                <a:gd name="T7" fmla="*/ 0 h 663"/>
              </a:gdLst>
              <a:ahLst/>
              <a:cxnLst>
                <a:cxn ang="0">
                  <a:pos x="T0" y="T1"/>
                </a:cxn>
                <a:cxn ang="0">
                  <a:pos x="T2" y="T3"/>
                </a:cxn>
                <a:cxn ang="0">
                  <a:pos x="T4" y="T5"/>
                </a:cxn>
                <a:cxn ang="0">
                  <a:pos x="T6" y="T7"/>
                </a:cxn>
              </a:cxnLst>
              <a:rect l="0" t="0" r="r" b="b"/>
              <a:pathLst>
                <a:path w="449" h="663">
                  <a:moveTo>
                    <a:pt x="449" y="0"/>
                  </a:moveTo>
                  <a:lnTo>
                    <a:pt x="0" y="469"/>
                  </a:lnTo>
                  <a:lnTo>
                    <a:pt x="449" y="663"/>
                  </a:lnTo>
                  <a:lnTo>
                    <a:pt x="449" y="0"/>
                  </a:lnTo>
                  <a:close/>
                </a:path>
              </a:pathLst>
            </a:custGeom>
            <a:solidFill>
              <a:schemeClr val="bg2"/>
            </a:solidFill>
            <a:ln w="4763" cap="flat">
              <a:solidFill>
                <a:schemeClr val="bg2">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3" name="Rectangle 32"/>
          <p:cNvSpPr/>
          <p:nvPr/>
        </p:nvSpPr>
        <p:spPr>
          <a:xfrm>
            <a:off x="6224071" y="2973408"/>
            <a:ext cx="575799" cy="503215"/>
          </a:xfrm>
          <a:prstGeom prst="rect">
            <a:avLst/>
          </a:prstGeom>
        </p:spPr>
        <p:txBody>
          <a:bodyPr wrap="none" lIns="91440" rIns="91440" bIns="45720">
            <a:spAutoFit/>
          </a:bodyPr>
          <a:lstStyle/>
          <a:p>
            <a:pPr algn="r">
              <a:lnSpc>
                <a:spcPct val="89000"/>
              </a:lnSpc>
            </a:pPr>
            <a:r>
              <a:rPr lang="en-US" sz="3000" dirty="0">
                <a:solidFill>
                  <a:schemeClr val="bg1"/>
                </a:solidFill>
              </a:rPr>
              <a:t>02</a:t>
            </a:r>
          </a:p>
        </p:txBody>
      </p:sp>
      <p:sp>
        <p:nvSpPr>
          <p:cNvPr id="35" name="Rectangle 34"/>
          <p:cNvSpPr/>
          <p:nvPr/>
        </p:nvSpPr>
        <p:spPr>
          <a:xfrm>
            <a:off x="836612" y="5029200"/>
            <a:ext cx="10668000" cy="952890"/>
          </a:xfrm>
          <a:prstGeom prst="rect">
            <a:avLst/>
          </a:prstGeom>
        </p:spPr>
        <p:txBody>
          <a:bodyPr wrap="square">
            <a:spAutoFit/>
          </a:bodyPr>
          <a:lstStyle/>
          <a:p>
            <a:pPr>
              <a:lnSpc>
                <a:spcPct val="150000"/>
              </a:lnSpc>
            </a:pPr>
            <a:r>
              <a:rPr lang="es-ES" sz="2000" dirty="0">
                <a:latin typeface="Tahoma" panose="020B0604030504040204" pitchFamily="34" charset="0"/>
                <a:ea typeface="Tahoma" panose="020B0604030504040204" pitchFamily="34" charset="0"/>
                <a:cs typeface="Tahoma" panose="020B0604030504040204" pitchFamily="34" charset="0"/>
              </a:rPr>
              <a:t>La Aviación General y de Trabajos Aéreos es el sector más grande de la Aviación civil (</a:t>
            </a:r>
            <a:r>
              <a:rPr lang="es-ES" sz="2000" b="1" i="1" dirty="0">
                <a:latin typeface="Tahoma" panose="020B0604030504040204" pitchFamily="34" charset="0"/>
                <a:ea typeface="Tahoma" panose="020B0604030504040204" pitchFamily="34" charset="0"/>
                <a:cs typeface="Tahoma" panose="020B0604030504040204" pitchFamily="34" charset="0"/>
              </a:rPr>
              <a:t>según la OACI </a:t>
            </a:r>
            <a:r>
              <a:rPr lang="es-ES" sz="2000" dirty="0">
                <a:latin typeface="Tahoma" panose="020B0604030504040204" pitchFamily="34" charset="0"/>
                <a:ea typeface="Tahoma" panose="020B0604030504040204" pitchFamily="34" charset="0"/>
                <a:cs typeface="Tahoma" panose="020B0604030504040204" pitchFamily="34" charset="0"/>
              </a:rPr>
              <a:t>representa el 45% de pasajeros mundiales y el 90% de los vuelos).</a:t>
            </a:r>
            <a:endParaRPr lang="es-DO" sz="2000" dirty="0">
              <a:latin typeface="Tahoma" panose="020B0604030504040204" pitchFamily="34" charset="0"/>
              <a:ea typeface="Tahoma" panose="020B0604030504040204" pitchFamily="34" charset="0"/>
              <a:cs typeface="Tahoma" panose="020B0604030504040204" pitchFamily="34" charset="0"/>
            </a:endParaRPr>
          </a:p>
        </p:txBody>
      </p:sp>
      <p:sp>
        <p:nvSpPr>
          <p:cNvPr id="23" name="Rectangle 22"/>
          <p:cNvSpPr/>
          <p:nvPr/>
        </p:nvSpPr>
        <p:spPr>
          <a:xfrm>
            <a:off x="6204413" y="2175503"/>
            <a:ext cx="575799" cy="503215"/>
          </a:xfrm>
          <a:prstGeom prst="rect">
            <a:avLst/>
          </a:prstGeom>
        </p:spPr>
        <p:txBody>
          <a:bodyPr wrap="none" lIns="91440" rIns="91440" bIns="45720">
            <a:spAutoFit/>
          </a:bodyPr>
          <a:lstStyle/>
          <a:p>
            <a:pPr algn="r">
              <a:lnSpc>
                <a:spcPct val="89000"/>
              </a:lnSpc>
            </a:pPr>
            <a:r>
              <a:rPr lang="en-US" sz="3000" dirty="0"/>
              <a:t>03</a:t>
            </a:r>
          </a:p>
        </p:txBody>
      </p:sp>
      <p:sp>
        <p:nvSpPr>
          <p:cNvPr id="16" name="Date Placeholder 15">
            <a:extLst>
              <a:ext uri="{FF2B5EF4-FFF2-40B4-BE49-F238E27FC236}">
                <a16:creationId xmlns:a16="http://schemas.microsoft.com/office/drawing/2014/main" id="{4DE05BF0-8328-41F9-912C-9B78EF25CA42}"/>
              </a:ext>
            </a:extLst>
          </p:cNvPr>
          <p:cNvSpPr>
            <a:spLocks noGrp="1"/>
          </p:cNvSpPr>
          <p:nvPr>
            <p:ph type="dt" sz="half" idx="10"/>
          </p:nvPr>
        </p:nvSpPr>
        <p:spPr/>
        <p:txBody>
          <a:bodyPr/>
          <a:lstStyle/>
          <a:p>
            <a:r>
              <a:rPr lang="en-US"/>
              <a:t>1/19/2019</a:t>
            </a:r>
            <a:endParaRPr lang="en-US" dirty="0"/>
          </a:p>
        </p:txBody>
      </p:sp>
      <p:sp>
        <p:nvSpPr>
          <p:cNvPr id="17" name="Footer Placeholder 16">
            <a:extLst>
              <a:ext uri="{FF2B5EF4-FFF2-40B4-BE49-F238E27FC236}">
                <a16:creationId xmlns:a16="http://schemas.microsoft.com/office/drawing/2014/main" id="{929CD485-5071-4141-9C42-16E7283B9985}"/>
              </a:ext>
            </a:extLst>
          </p:cNvPr>
          <p:cNvSpPr>
            <a:spLocks noGrp="1"/>
          </p:cNvSpPr>
          <p:nvPr>
            <p:ph type="ftr" sz="quarter" idx="11"/>
          </p:nvPr>
        </p:nvSpPr>
        <p:spPr/>
        <p:txBody>
          <a:bodyPr/>
          <a:lstStyle/>
          <a:p>
            <a:r>
              <a:rPr lang="es-ES" dirty="0"/>
              <a:t>1er. SIMPOSIO AVSEC</a:t>
            </a:r>
          </a:p>
          <a:p>
            <a:r>
              <a:rPr lang="es-ES" dirty="0"/>
              <a:t>“SEGURIDAD DE LA AVIACIÓN CIVIL EN LA AVIACIÓN GENERAL DE REP. DOM.”</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7777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900" fill="hold"/>
                                        <p:tgtEl>
                                          <p:spTgt spid="2"/>
                                        </p:tgtEl>
                                        <p:attrNameLst>
                                          <p:attrName>ppt_x</p:attrName>
                                        </p:attrNameLst>
                                      </p:cBhvr>
                                      <p:tavLst>
                                        <p:tav tm="0">
                                          <p:val>
                                            <p:strVal val="#ppt_x"/>
                                          </p:val>
                                        </p:tav>
                                        <p:tav tm="100000">
                                          <p:val>
                                            <p:strVal val="#ppt_x"/>
                                          </p:val>
                                        </p:tav>
                                      </p:tavLst>
                                    </p:anim>
                                    <p:anim calcmode="lin" valueType="num">
                                      <p:cBhvr additive="base">
                                        <p:cTn id="8" dur="9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70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11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2" presetClass="entr" presetSubtype="1" decel="80000" fill="hold" nodeType="withEffect">
                                  <p:stCondLst>
                                    <p:cond delay="70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0-#ppt_h/2"/>
                                          </p:val>
                                        </p:tav>
                                        <p:tav tm="100000">
                                          <p:val>
                                            <p:strVal val="#ppt_y"/>
                                          </p:val>
                                        </p:tav>
                                      </p:tavLst>
                                    </p:anim>
                                  </p:childTnLst>
                                </p:cTn>
                              </p:par>
                              <p:par>
                                <p:cTn id="22" presetID="22" presetClass="entr" presetSubtype="8" fill="hold" grpId="0" nodeType="withEffect">
                                  <p:stCondLst>
                                    <p:cond delay="110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10" presetClass="entr" presetSubtype="0" fill="hold" grpId="0" nodeType="withEffect">
                                  <p:stCondLst>
                                    <p:cond delay="14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2" presetClass="entr" presetSubtype="1" decel="80000" fill="hold" nodeType="withEffect">
                                  <p:stCondLst>
                                    <p:cond delay="120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0-#ppt_h/2"/>
                                          </p:val>
                                        </p:tav>
                                        <p:tav tm="100000">
                                          <p:val>
                                            <p:strVal val="#ppt_y"/>
                                          </p:val>
                                        </p:tav>
                                      </p:tavLst>
                                    </p:anim>
                                  </p:childTnLst>
                                </p:cTn>
                              </p:par>
                              <p:par>
                                <p:cTn id="35" presetID="22" presetClass="entr" presetSubtype="8" fill="hold" grpId="0" nodeType="withEffect">
                                  <p:stCondLst>
                                    <p:cond delay="160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par>
                                <p:cTn id="38" presetID="10" presetClass="entr" presetSubtype="0" fill="hold" grpId="0" nodeType="withEffect">
                                  <p:stCondLst>
                                    <p:cond delay="180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190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180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box(in)">
                                      <p:cBhvr>
                                        <p:cTn id="5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p:bldP spid="13" grpId="0"/>
      <p:bldP spid="14" grpId="0"/>
      <p:bldP spid="15" grpId="0"/>
      <p:bldP spid="22" grpId="0" animBg="1"/>
      <p:bldP spid="24" grpId="0"/>
      <p:bldP spid="33" grpId="0"/>
      <p:bldP spid="35"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7012" y="6019800"/>
            <a:ext cx="2286001" cy="400110"/>
          </a:xfrm>
          <a:prstGeom prst="rect">
            <a:avLst/>
          </a:prstGeom>
          <a:noFill/>
        </p:spPr>
        <p:txBody>
          <a:bodyPr wrap="square" rtlCol="0">
            <a:spAutoFit/>
          </a:bodyPr>
          <a:lstStyle/>
          <a:p>
            <a:r>
              <a:rPr lang="es-ES" sz="1000" b="1" dirty="0"/>
              <a:t>Fuente: División de Estadísticas Aeronáuticas, IDAC.	</a:t>
            </a:r>
          </a:p>
        </p:txBody>
      </p:sp>
      <p:sp>
        <p:nvSpPr>
          <p:cNvPr id="8" name="Title 1"/>
          <p:cNvSpPr>
            <a:spLocks noGrp="1"/>
          </p:cNvSpPr>
          <p:nvPr>
            <p:ph type="title"/>
          </p:nvPr>
        </p:nvSpPr>
        <p:spPr>
          <a:xfrm>
            <a:off x="2055812" y="288927"/>
            <a:ext cx="8534400" cy="473073"/>
          </a:xfrm>
        </p:spPr>
        <p:txBody>
          <a:bodyPr>
            <a:noAutofit/>
          </a:bodyPr>
          <a:lstStyle/>
          <a:p>
            <a:r>
              <a:rPr lang="es-DO" sz="3600" dirty="0"/>
              <a:t>Operaciones Aviación General  PUNTA CANA</a:t>
            </a:r>
            <a:endParaRPr lang="en-US" sz="3600" dirty="0"/>
          </a:p>
        </p:txBody>
      </p:sp>
      <p:sp>
        <p:nvSpPr>
          <p:cNvPr id="9" name="Slide Number Placeholder 8"/>
          <p:cNvSpPr>
            <a:spLocks noGrp="1"/>
          </p:cNvSpPr>
          <p:nvPr>
            <p:ph type="sldNum" sz="quarter" idx="12"/>
          </p:nvPr>
        </p:nvSpPr>
        <p:spPr/>
        <p:txBody>
          <a:bodyPr/>
          <a:lstStyle/>
          <a:p>
            <a:fld id="{A3F31473-23EB-4724-8B59-FE6D21D89FA4}" type="slidenum">
              <a:rPr lang="en-US" smtClean="0"/>
              <a:pPr/>
              <a:t>7</a:t>
            </a:fld>
            <a:endParaRPr lang="en-US" dirty="0"/>
          </a:p>
        </p:txBody>
      </p:sp>
      <p:graphicFrame>
        <p:nvGraphicFramePr>
          <p:cNvPr id="16" name="Table 15"/>
          <p:cNvGraphicFramePr>
            <a:graphicFrameLocks noGrp="1"/>
          </p:cNvGraphicFramePr>
          <p:nvPr>
            <p:extLst>
              <p:ext uri="{D42A27DB-BD31-4B8C-83A1-F6EECF244321}">
                <p14:modId xmlns:p14="http://schemas.microsoft.com/office/powerpoint/2010/main" val="2421588397"/>
              </p:ext>
            </p:extLst>
          </p:nvPr>
        </p:nvGraphicFramePr>
        <p:xfrm>
          <a:off x="1349375" y="990600"/>
          <a:ext cx="1925637" cy="342900"/>
        </p:xfrm>
        <a:graphic>
          <a:graphicData uri="http://schemas.openxmlformats.org/drawingml/2006/table">
            <a:tbl>
              <a:tblPr/>
              <a:tblGrid>
                <a:gridCol w="1260668">
                  <a:extLst>
                    <a:ext uri="{9D8B030D-6E8A-4147-A177-3AD203B41FA5}">
                      <a16:colId xmlns:a16="http://schemas.microsoft.com/office/drawing/2014/main" val="20000"/>
                    </a:ext>
                  </a:extLst>
                </a:gridCol>
                <a:gridCol w="664969">
                  <a:extLst>
                    <a:ext uri="{9D8B030D-6E8A-4147-A177-3AD203B41FA5}">
                      <a16:colId xmlns:a16="http://schemas.microsoft.com/office/drawing/2014/main" val="20001"/>
                    </a:ext>
                  </a:extLst>
                </a:gridCol>
              </a:tblGrid>
              <a:tr h="182880">
                <a:tc>
                  <a:txBody>
                    <a:bodyPr/>
                    <a:lstStyle/>
                    <a:p>
                      <a:pPr algn="l" fontAlgn="b"/>
                      <a:r>
                        <a:rPr lang="en-US" sz="2200" b="1" i="0" u="none" strike="noStrike" dirty="0">
                          <a:solidFill>
                            <a:srgbClr val="C00000"/>
                          </a:solidFill>
                          <a:latin typeface="Calibri"/>
                        </a:rPr>
                        <a:t>MDPC</a:t>
                      </a:r>
                    </a:p>
                  </a:txBody>
                  <a:tcPr marL="7620" marR="7620" marT="7620" marB="0" anchor="b">
                    <a:lnL>
                      <a:noFill/>
                    </a:lnL>
                    <a:lnR>
                      <a:noFill/>
                    </a:lnR>
                    <a:lnT>
                      <a:noFill/>
                    </a:lnT>
                    <a:lnB>
                      <a:noFill/>
                    </a:lnB>
                  </a:tcPr>
                </a:tc>
                <a:tc>
                  <a:txBody>
                    <a:bodyPr/>
                    <a:lstStyle/>
                    <a:p>
                      <a:pPr algn="r" fontAlgn="b"/>
                      <a:r>
                        <a:rPr lang="en-US" sz="2200" b="1" i="0" u="none" strike="noStrike" dirty="0">
                          <a:solidFill>
                            <a:srgbClr val="C00000"/>
                          </a:solidFill>
                          <a:latin typeface="Calibri"/>
                        </a:rPr>
                        <a:t>-54%</a:t>
                      </a:r>
                    </a:p>
                  </a:txBody>
                  <a:tcPr marL="7620" marR="7620" marT="7620" marB="0" anchor="b">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18" name="Chart 17"/>
          <p:cNvGraphicFramePr/>
          <p:nvPr>
            <p:extLst>
              <p:ext uri="{D42A27DB-BD31-4B8C-83A1-F6EECF244321}">
                <p14:modId xmlns:p14="http://schemas.microsoft.com/office/powerpoint/2010/main" val="978963085"/>
              </p:ext>
            </p:extLst>
          </p:nvPr>
        </p:nvGraphicFramePr>
        <p:xfrm>
          <a:off x="169865" y="1733550"/>
          <a:ext cx="4686298" cy="4572000"/>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p:cNvPicPr>
            <a:picLocks noChangeAspect="1" noChangeArrowheads="1"/>
          </p:cNvPicPr>
          <p:nvPr/>
        </p:nvPicPr>
        <p:blipFill>
          <a:blip r:embed="rId4"/>
          <a:srcRect/>
          <a:stretch>
            <a:fillRect/>
          </a:stretch>
        </p:blipFill>
        <p:spPr bwMode="auto">
          <a:xfrm>
            <a:off x="3884612" y="1219200"/>
            <a:ext cx="7829550" cy="4876800"/>
          </a:xfrm>
          <a:prstGeom prst="rect">
            <a:avLst/>
          </a:prstGeom>
          <a:noFill/>
          <a:ln w="9525">
            <a:noFill/>
            <a:miter lim="800000"/>
            <a:headEnd/>
            <a:tailEnd/>
          </a:ln>
          <a:effectLst/>
        </p:spPr>
      </p:pic>
      <p:sp>
        <p:nvSpPr>
          <p:cNvPr id="2" name="Date Placeholder 1">
            <a:extLst>
              <a:ext uri="{FF2B5EF4-FFF2-40B4-BE49-F238E27FC236}">
                <a16:creationId xmlns:a16="http://schemas.microsoft.com/office/drawing/2014/main" id="{684A1E83-AFD9-43D5-A954-7CFED6E3CD83}"/>
              </a:ext>
            </a:extLst>
          </p:cNvPr>
          <p:cNvSpPr>
            <a:spLocks noGrp="1"/>
          </p:cNvSpPr>
          <p:nvPr>
            <p:ph type="dt" sz="half" idx="10"/>
          </p:nvPr>
        </p:nvSpPr>
        <p:spPr/>
        <p:txBody>
          <a:bodyPr/>
          <a:lstStyle/>
          <a:p>
            <a:r>
              <a:rPr lang="en-US" dirty="0"/>
              <a:t>1/19/2019</a:t>
            </a:r>
          </a:p>
        </p:txBody>
      </p:sp>
      <p:sp>
        <p:nvSpPr>
          <p:cNvPr id="3" name="Footer Placeholder 2">
            <a:extLst>
              <a:ext uri="{FF2B5EF4-FFF2-40B4-BE49-F238E27FC236}">
                <a16:creationId xmlns:a16="http://schemas.microsoft.com/office/drawing/2014/main" id="{08F8E6CB-465E-4B74-A741-0282B6FD934E}"/>
              </a:ext>
            </a:extLst>
          </p:cNvPr>
          <p:cNvSpPr>
            <a:spLocks noGrp="1"/>
          </p:cNvSpPr>
          <p:nvPr>
            <p:ph type="ftr" sz="quarter" idx="11"/>
          </p:nvPr>
        </p:nvSpPr>
        <p:spPr/>
        <p:txBody>
          <a:bodyPr/>
          <a:lstStyle/>
          <a:p>
            <a:r>
              <a:rPr lang="es-ES" dirty="0"/>
              <a:t>1er. SIMPOSIO AVSEC</a:t>
            </a:r>
          </a:p>
          <a:p>
            <a:r>
              <a:rPr lang="es-ES" dirty="0"/>
              <a:t>“SEGURIDAD DE LA AVIACIÓN CIVIL EN LA AVIACIÓN GENERAL DE REP. DOM.”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212" y="5943600"/>
            <a:ext cx="2286001" cy="400110"/>
          </a:xfrm>
          <a:prstGeom prst="rect">
            <a:avLst/>
          </a:prstGeom>
          <a:noFill/>
        </p:spPr>
        <p:txBody>
          <a:bodyPr wrap="square" rtlCol="0">
            <a:spAutoFit/>
          </a:bodyPr>
          <a:lstStyle/>
          <a:p>
            <a:r>
              <a:rPr lang="es-ES" sz="1000" b="1" dirty="0"/>
              <a:t>Fuente: División de Estadísticas Aeronáuticas, IDAC.	</a:t>
            </a:r>
          </a:p>
        </p:txBody>
      </p:sp>
      <p:sp>
        <p:nvSpPr>
          <p:cNvPr id="5" name="Slide Number Placeholder 4"/>
          <p:cNvSpPr>
            <a:spLocks noGrp="1"/>
          </p:cNvSpPr>
          <p:nvPr>
            <p:ph type="sldNum" sz="quarter" idx="12"/>
          </p:nvPr>
        </p:nvSpPr>
        <p:spPr/>
        <p:txBody>
          <a:bodyPr/>
          <a:lstStyle/>
          <a:p>
            <a:fld id="{A3F31473-23EB-4724-8B59-FE6D21D89FA4}" type="slidenum">
              <a:rPr lang="en-US" smtClean="0"/>
              <a:pPr/>
              <a:t>8</a:t>
            </a:fld>
            <a:endParaRPr lang="en-US" dirty="0"/>
          </a:p>
        </p:txBody>
      </p:sp>
      <p:graphicFrame>
        <p:nvGraphicFramePr>
          <p:cNvPr id="9" name="Table 8"/>
          <p:cNvGraphicFramePr>
            <a:graphicFrameLocks noGrp="1"/>
          </p:cNvGraphicFramePr>
          <p:nvPr/>
        </p:nvGraphicFramePr>
        <p:xfrm>
          <a:off x="608012" y="990600"/>
          <a:ext cx="1981200" cy="342900"/>
        </p:xfrm>
        <a:graphic>
          <a:graphicData uri="http://schemas.openxmlformats.org/drawingml/2006/table">
            <a:tbl>
              <a:tblPr/>
              <a:tblGrid>
                <a:gridCol w="1297045">
                  <a:extLst>
                    <a:ext uri="{9D8B030D-6E8A-4147-A177-3AD203B41FA5}">
                      <a16:colId xmlns:a16="http://schemas.microsoft.com/office/drawing/2014/main" val="20000"/>
                    </a:ext>
                  </a:extLst>
                </a:gridCol>
                <a:gridCol w="684155">
                  <a:extLst>
                    <a:ext uri="{9D8B030D-6E8A-4147-A177-3AD203B41FA5}">
                      <a16:colId xmlns:a16="http://schemas.microsoft.com/office/drawing/2014/main" val="20001"/>
                    </a:ext>
                  </a:extLst>
                </a:gridCol>
              </a:tblGrid>
              <a:tr h="182880">
                <a:tc>
                  <a:txBody>
                    <a:bodyPr/>
                    <a:lstStyle/>
                    <a:p>
                      <a:pPr algn="l" fontAlgn="b"/>
                      <a:r>
                        <a:rPr lang="en-US" sz="2200" b="1" i="0" u="none" strike="noStrike">
                          <a:solidFill>
                            <a:srgbClr val="C00000"/>
                          </a:solidFill>
                          <a:latin typeface="Calibri"/>
                        </a:rPr>
                        <a:t>MDLR</a:t>
                      </a:r>
                    </a:p>
                  </a:txBody>
                  <a:tcPr marL="7620" marR="7620" marT="7620" marB="0" anchor="b">
                    <a:lnL>
                      <a:noFill/>
                    </a:lnL>
                    <a:lnR>
                      <a:noFill/>
                    </a:lnR>
                    <a:lnT>
                      <a:noFill/>
                    </a:lnT>
                    <a:lnB>
                      <a:noFill/>
                    </a:lnB>
                  </a:tcPr>
                </a:tc>
                <a:tc>
                  <a:txBody>
                    <a:bodyPr/>
                    <a:lstStyle/>
                    <a:p>
                      <a:pPr algn="r" fontAlgn="b"/>
                      <a:r>
                        <a:rPr lang="en-US" sz="2200" b="1" i="0" u="none" strike="noStrike" dirty="0">
                          <a:solidFill>
                            <a:srgbClr val="C00000"/>
                          </a:solidFill>
                          <a:latin typeface="Calibri"/>
                        </a:rPr>
                        <a:t>-59%</a:t>
                      </a:r>
                    </a:p>
                  </a:txBody>
                  <a:tcPr marL="7620" marR="7620" marT="7620" marB="0" anchor="b">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10" name="Chart 9"/>
          <p:cNvGraphicFramePr/>
          <p:nvPr/>
        </p:nvGraphicFramePr>
        <p:xfrm>
          <a:off x="303212" y="2057400"/>
          <a:ext cx="3962400"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a:spLocks noGrp="1"/>
          </p:cNvSpPr>
          <p:nvPr>
            <p:ph type="title"/>
          </p:nvPr>
        </p:nvSpPr>
        <p:spPr>
          <a:xfrm>
            <a:off x="2055812" y="288927"/>
            <a:ext cx="8534400" cy="473073"/>
          </a:xfrm>
        </p:spPr>
        <p:txBody>
          <a:bodyPr>
            <a:noAutofit/>
          </a:bodyPr>
          <a:lstStyle/>
          <a:p>
            <a:r>
              <a:rPr lang="es-DO" sz="3600" dirty="0"/>
              <a:t>Operaciones Aviación General  LA ROMANA</a:t>
            </a:r>
            <a:endParaRPr lang="en-US" sz="3600" dirty="0"/>
          </a:p>
        </p:txBody>
      </p:sp>
      <p:pic>
        <p:nvPicPr>
          <p:cNvPr id="2050" name="Picture 2"/>
          <p:cNvPicPr>
            <a:picLocks noChangeAspect="1" noChangeArrowheads="1"/>
          </p:cNvPicPr>
          <p:nvPr/>
        </p:nvPicPr>
        <p:blipFill>
          <a:blip r:embed="rId3"/>
          <a:srcRect/>
          <a:stretch>
            <a:fillRect/>
          </a:stretch>
        </p:blipFill>
        <p:spPr bwMode="auto">
          <a:xfrm>
            <a:off x="3656012" y="1219200"/>
            <a:ext cx="8229600" cy="4905375"/>
          </a:xfrm>
          <a:prstGeom prst="rect">
            <a:avLst/>
          </a:prstGeom>
          <a:noFill/>
          <a:ln w="9525">
            <a:noFill/>
            <a:miter lim="800000"/>
            <a:headEnd/>
            <a:tailEnd/>
          </a:ln>
          <a:effectLst/>
        </p:spPr>
      </p:pic>
      <p:sp>
        <p:nvSpPr>
          <p:cNvPr id="2" name="Date Placeholder 1">
            <a:extLst>
              <a:ext uri="{FF2B5EF4-FFF2-40B4-BE49-F238E27FC236}">
                <a16:creationId xmlns:a16="http://schemas.microsoft.com/office/drawing/2014/main" id="{FAF572BC-CF14-42FA-8753-4A97C7A9F961}"/>
              </a:ext>
            </a:extLst>
          </p:cNvPr>
          <p:cNvSpPr>
            <a:spLocks noGrp="1"/>
          </p:cNvSpPr>
          <p:nvPr>
            <p:ph type="dt" sz="half" idx="10"/>
          </p:nvPr>
        </p:nvSpPr>
        <p:spPr/>
        <p:txBody>
          <a:bodyPr/>
          <a:lstStyle/>
          <a:p>
            <a:r>
              <a:rPr lang="en-US" dirty="0"/>
              <a:t>1/19/2019</a:t>
            </a:r>
          </a:p>
        </p:txBody>
      </p:sp>
      <p:sp>
        <p:nvSpPr>
          <p:cNvPr id="3" name="Footer Placeholder 2">
            <a:extLst>
              <a:ext uri="{FF2B5EF4-FFF2-40B4-BE49-F238E27FC236}">
                <a16:creationId xmlns:a16="http://schemas.microsoft.com/office/drawing/2014/main" id="{4A943BC1-3355-4D0A-A534-687689406379}"/>
              </a:ext>
            </a:extLst>
          </p:cNvPr>
          <p:cNvSpPr>
            <a:spLocks noGrp="1"/>
          </p:cNvSpPr>
          <p:nvPr>
            <p:ph type="ftr" sz="quarter" idx="11"/>
          </p:nvPr>
        </p:nvSpPr>
        <p:spPr/>
        <p:txBody>
          <a:bodyPr/>
          <a:lstStyle/>
          <a:p>
            <a:r>
              <a:rPr lang="es-ES" dirty="0"/>
              <a:t>1er. SIMPOSIO AVSEC</a:t>
            </a:r>
          </a:p>
          <a:p>
            <a:r>
              <a:rPr lang="es-ES" dirty="0"/>
              <a:t>“SEGURIDAD DE LA AVIACIÓN CIVIL EN LA AVIACIÓN GENERAL DE REP. DOM.”</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7012" y="5943600"/>
            <a:ext cx="2286001" cy="400110"/>
          </a:xfrm>
          <a:prstGeom prst="rect">
            <a:avLst/>
          </a:prstGeom>
          <a:noFill/>
        </p:spPr>
        <p:txBody>
          <a:bodyPr wrap="square" rtlCol="0">
            <a:spAutoFit/>
          </a:bodyPr>
          <a:lstStyle/>
          <a:p>
            <a:r>
              <a:rPr lang="es-ES" sz="1000" b="1" dirty="0"/>
              <a:t>Fuente: División de Estadísticas Aeronáuticas, IDAC.	</a:t>
            </a:r>
          </a:p>
        </p:txBody>
      </p:sp>
      <p:sp>
        <p:nvSpPr>
          <p:cNvPr id="5" name="Slide Number Placeholder 4"/>
          <p:cNvSpPr>
            <a:spLocks noGrp="1"/>
          </p:cNvSpPr>
          <p:nvPr>
            <p:ph type="sldNum" sz="quarter" idx="12"/>
          </p:nvPr>
        </p:nvSpPr>
        <p:spPr/>
        <p:txBody>
          <a:bodyPr/>
          <a:lstStyle/>
          <a:p>
            <a:fld id="{A3F31473-23EB-4724-8B59-FE6D21D89FA4}" type="slidenum">
              <a:rPr lang="en-US" smtClean="0"/>
              <a:pPr/>
              <a:t>9</a:t>
            </a:fld>
            <a:endParaRPr lang="en-US" dirty="0"/>
          </a:p>
        </p:txBody>
      </p:sp>
      <p:graphicFrame>
        <p:nvGraphicFramePr>
          <p:cNvPr id="7" name="Table 6"/>
          <p:cNvGraphicFramePr>
            <a:graphicFrameLocks noGrp="1"/>
          </p:cNvGraphicFramePr>
          <p:nvPr/>
        </p:nvGraphicFramePr>
        <p:xfrm>
          <a:off x="608011" y="1219200"/>
          <a:ext cx="1828801" cy="342900"/>
        </p:xfrm>
        <a:graphic>
          <a:graphicData uri="http://schemas.openxmlformats.org/drawingml/2006/table">
            <a:tbl>
              <a:tblPr/>
              <a:tblGrid>
                <a:gridCol w="1197272">
                  <a:extLst>
                    <a:ext uri="{9D8B030D-6E8A-4147-A177-3AD203B41FA5}">
                      <a16:colId xmlns:a16="http://schemas.microsoft.com/office/drawing/2014/main" val="20000"/>
                    </a:ext>
                  </a:extLst>
                </a:gridCol>
                <a:gridCol w="631529">
                  <a:extLst>
                    <a:ext uri="{9D8B030D-6E8A-4147-A177-3AD203B41FA5}">
                      <a16:colId xmlns:a16="http://schemas.microsoft.com/office/drawing/2014/main" val="20001"/>
                    </a:ext>
                  </a:extLst>
                </a:gridCol>
              </a:tblGrid>
              <a:tr h="182880">
                <a:tc>
                  <a:txBody>
                    <a:bodyPr/>
                    <a:lstStyle/>
                    <a:p>
                      <a:pPr algn="l" fontAlgn="b"/>
                      <a:r>
                        <a:rPr lang="en-US" sz="2200" b="1" i="0" u="none" strike="noStrike">
                          <a:solidFill>
                            <a:schemeClr val="tx1"/>
                          </a:solidFill>
                          <a:latin typeface="Calibri"/>
                        </a:rPr>
                        <a:t>MDST</a:t>
                      </a:r>
                    </a:p>
                  </a:txBody>
                  <a:tcPr marL="7620" marR="7620" marT="7620" marB="0" anchor="b">
                    <a:lnL>
                      <a:noFill/>
                    </a:lnL>
                    <a:lnR>
                      <a:noFill/>
                    </a:lnR>
                    <a:lnT>
                      <a:noFill/>
                    </a:lnT>
                    <a:lnB>
                      <a:noFill/>
                    </a:lnB>
                  </a:tcPr>
                </a:tc>
                <a:tc>
                  <a:txBody>
                    <a:bodyPr/>
                    <a:lstStyle/>
                    <a:p>
                      <a:pPr algn="r" fontAlgn="b"/>
                      <a:r>
                        <a:rPr lang="en-US" sz="2200" b="1" i="0" u="none" strike="noStrike" dirty="0">
                          <a:solidFill>
                            <a:schemeClr val="tx1"/>
                          </a:solidFill>
                          <a:latin typeface="Calibri"/>
                        </a:rPr>
                        <a:t>31%</a:t>
                      </a:r>
                    </a:p>
                  </a:txBody>
                  <a:tcPr marL="7620" marR="7620" marT="7620" marB="0" anchor="b">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8" name="Chart 7"/>
          <p:cNvGraphicFramePr/>
          <p:nvPr/>
        </p:nvGraphicFramePr>
        <p:xfrm>
          <a:off x="379412" y="2438400"/>
          <a:ext cx="3581400" cy="3429000"/>
        </p:xfrm>
        <a:graphic>
          <a:graphicData uri="http://schemas.openxmlformats.org/drawingml/2006/chart">
            <c:chart xmlns:c="http://schemas.openxmlformats.org/drawingml/2006/chart" xmlns:r="http://schemas.openxmlformats.org/officeDocument/2006/relationships" r:id="rId2"/>
          </a:graphicData>
        </a:graphic>
      </p:graphicFrame>
      <p:pic>
        <p:nvPicPr>
          <p:cNvPr id="3074" name="Picture 2"/>
          <p:cNvPicPr>
            <a:picLocks noChangeAspect="1" noChangeArrowheads="1"/>
          </p:cNvPicPr>
          <p:nvPr/>
        </p:nvPicPr>
        <p:blipFill>
          <a:blip r:embed="rId3"/>
          <a:srcRect/>
          <a:stretch>
            <a:fillRect/>
          </a:stretch>
        </p:blipFill>
        <p:spPr bwMode="auto">
          <a:xfrm>
            <a:off x="3656012" y="923925"/>
            <a:ext cx="8001000" cy="5476875"/>
          </a:xfrm>
          <a:prstGeom prst="rect">
            <a:avLst/>
          </a:prstGeom>
          <a:noFill/>
          <a:ln w="9525">
            <a:noFill/>
            <a:miter lim="800000"/>
            <a:headEnd/>
            <a:tailEnd/>
          </a:ln>
          <a:effectLst/>
        </p:spPr>
      </p:pic>
      <p:sp>
        <p:nvSpPr>
          <p:cNvPr id="9" name="Title 1"/>
          <p:cNvSpPr>
            <a:spLocks noGrp="1"/>
          </p:cNvSpPr>
          <p:nvPr>
            <p:ph type="title"/>
          </p:nvPr>
        </p:nvSpPr>
        <p:spPr>
          <a:xfrm>
            <a:off x="2055812" y="288927"/>
            <a:ext cx="8534400" cy="473073"/>
          </a:xfrm>
        </p:spPr>
        <p:txBody>
          <a:bodyPr>
            <a:noAutofit/>
          </a:bodyPr>
          <a:lstStyle/>
          <a:p>
            <a:r>
              <a:rPr lang="es-DO" sz="3600" dirty="0"/>
              <a:t>Operaciones Aviación General  CIBAO</a:t>
            </a:r>
            <a:endParaRPr lang="en-US" sz="3600" dirty="0"/>
          </a:p>
        </p:txBody>
      </p:sp>
      <p:sp>
        <p:nvSpPr>
          <p:cNvPr id="2" name="Date Placeholder 1">
            <a:extLst>
              <a:ext uri="{FF2B5EF4-FFF2-40B4-BE49-F238E27FC236}">
                <a16:creationId xmlns:a16="http://schemas.microsoft.com/office/drawing/2014/main" id="{FAF73D12-5C06-4A24-85FA-3DC97A1E6EB8}"/>
              </a:ext>
            </a:extLst>
          </p:cNvPr>
          <p:cNvSpPr>
            <a:spLocks noGrp="1"/>
          </p:cNvSpPr>
          <p:nvPr>
            <p:ph type="dt" sz="half" idx="10"/>
          </p:nvPr>
        </p:nvSpPr>
        <p:spPr/>
        <p:txBody>
          <a:bodyPr/>
          <a:lstStyle/>
          <a:p>
            <a:r>
              <a:rPr lang="en-US" dirty="0"/>
              <a:t>1/19/2019</a:t>
            </a:r>
          </a:p>
        </p:txBody>
      </p:sp>
      <p:sp>
        <p:nvSpPr>
          <p:cNvPr id="3" name="Footer Placeholder 2">
            <a:extLst>
              <a:ext uri="{FF2B5EF4-FFF2-40B4-BE49-F238E27FC236}">
                <a16:creationId xmlns:a16="http://schemas.microsoft.com/office/drawing/2014/main" id="{0ECAA838-1E77-4BAA-822C-A51678485E28}"/>
              </a:ext>
            </a:extLst>
          </p:cNvPr>
          <p:cNvSpPr>
            <a:spLocks noGrp="1"/>
          </p:cNvSpPr>
          <p:nvPr>
            <p:ph type="ftr" sz="quarter" idx="11"/>
          </p:nvPr>
        </p:nvSpPr>
        <p:spPr/>
        <p:txBody>
          <a:bodyPr/>
          <a:lstStyle/>
          <a:p>
            <a:r>
              <a:rPr lang="es-ES" dirty="0"/>
              <a:t>1er. SIMPOSIO AVSEC</a:t>
            </a:r>
          </a:p>
          <a:p>
            <a:r>
              <a:rPr lang="es-ES" dirty="0"/>
              <a:t>“SEGURIDAD DE LA AVIACIÓN CIVIL EN LA AVIACIÓN GENERAL DE REP. DOM.”</a:t>
            </a:r>
          </a:p>
        </p:txBody>
      </p:sp>
    </p:spTree>
  </p:cSld>
  <p:clrMapOvr>
    <a:masterClrMapping/>
  </p:clrMapOvr>
  <p:transition spd="med">
    <p:fade/>
  </p:transition>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i9_Storm">
      <a:dk1>
        <a:srgbClr val="57565A"/>
      </a:dk1>
      <a:lt1>
        <a:sysClr val="window" lastClr="FFFFFF"/>
      </a:lt1>
      <a:dk2>
        <a:srgbClr val="193441"/>
      </a:dk2>
      <a:lt2>
        <a:srgbClr val="2C4A58"/>
      </a:lt2>
      <a:accent1>
        <a:srgbClr val="97AEA0"/>
      </a:accent1>
      <a:accent2>
        <a:srgbClr val="7D9892"/>
      </a:accent2>
      <a:accent3>
        <a:srgbClr val="688687"/>
      </a:accent3>
      <a:accent4>
        <a:srgbClr val="53737B"/>
      </a:accent4>
      <a:accent5>
        <a:srgbClr val="496A75"/>
      </a:accent5>
      <a:accent6>
        <a:srgbClr val="3E606F"/>
      </a:accent6>
      <a:hlink>
        <a:srgbClr val="2F8299"/>
      </a:hlink>
      <a:folHlink>
        <a:srgbClr val="8C8C8C"/>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TF34076243">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toso BG Presentation Template - v4" id="{D2E7B854-57A4-4C49-92B6-079BF15553DA}" vid="{DDFBD5F9-7DC6-43CD-820E-691F3CC0D99E}"/>
    </a:ext>
  </a:extLst>
</a:theme>
</file>

<file path=ppt/theme/theme4.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1647</TotalTime>
  <Words>1642</Words>
  <Application>Microsoft Office PowerPoint</Application>
  <PresentationFormat>Custom</PresentationFormat>
  <Paragraphs>240</Paragraphs>
  <Slides>28</Slides>
  <Notes>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28</vt:i4>
      </vt:variant>
    </vt:vector>
  </HeadingPairs>
  <TitlesOfParts>
    <vt:vector size="40" baseType="lpstr">
      <vt:lpstr>Arial</vt:lpstr>
      <vt:lpstr>Britannic Bold</vt:lpstr>
      <vt:lpstr>Calibri</vt:lpstr>
      <vt:lpstr>Calibri (Headings)</vt:lpstr>
      <vt:lpstr>Corbel</vt:lpstr>
      <vt:lpstr>Open Sans</vt:lpstr>
      <vt:lpstr>Open Sans Light</vt:lpstr>
      <vt:lpstr>Tahoma</vt:lpstr>
      <vt:lpstr>Wingdings</vt:lpstr>
      <vt:lpstr>Theme1</vt:lpstr>
      <vt:lpstr>1_Office Theme</vt:lpstr>
      <vt:lpstr>TF34076243</vt:lpstr>
      <vt:lpstr>1er. SIMPOSIO AVSEC “ SEGURIDAD DE LA AVIACIÓN CIVIL EN LA  AVIACIÓN GENERAL  DE  REP. DOM.”  ACTUALIDAD, RETOS Y COMPROMISOS.  </vt:lpstr>
      <vt:lpstr>RETOS Y BENEFICIOS DE LA AVIACIÓN GENERAL EN LA REPÚBLICA DOMINICANA</vt:lpstr>
      <vt:lpstr>introducción</vt:lpstr>
      <vt:lpstr>SITUACIÓN ACTUAL</vt:lpstr>
      <vt:lpstr>Ley 1-12 Estrategia Nacional de Desarrollo 2030 </vt:lpstr>
      <vt:lpstr>TRES GRANDES RENGLONES DE LA AVIACIÓN</vt:lpstr>
      <vt:lpstr>Operaciones Aviación General  PUNTA CANA</vt:lpstr>
      <vt:lpstr>Operaciones Aviación General  LA ROMANA</vt:lpstr>
      <vt:lpstr>Operaciones Aviación General  CIBAO</vt:lpstr>
      <vt:lpstr>Operaciones Aviación General  LAS AMERICAS</vt:lpstr>
      <vt:lpstr>Operaciones Aviación General  PUERTO PLATA</vt:lpstr>
      <vt:lpstr>Operaciones Aviación General  HIGÜERO</vt:lpstr>
      <vt:lpstr>Operaciones Aviación General  CATEY</vt:lpstr>
      <vt:lpstr>PowerPoint Presentation</vt:lpstr>
      <vt:lpstr>Aporte de la Aviación General</vt:lpstr>
      <vt:lpstr>Aportes Económicos</vt:lpstr>
      <vt:lpstr>PowerPoint Presentation</vt:lpstr>
      <vt:lpstr>PowerPoint Presentation</vt:lpstr>
      <vt:lpstr>RECOMENDACIONES</vt:lpstr>
      <vt:lpstr>2) IMPLEMENTACIÓN DE PROCEDIMIENTOS PARA LA AVIACIÓN GENERAL Creación de un documento que puede ser un apéndice al PNSAC, donde se establezcan los procedimientos para la Aviación General. Por ejemplo:  *Diferencia de lista artículos restringidos, *Acceso para las diferentes categorías (escuela, aeroclub, AG local, AG internacional) *Formularios (formulario No. 27 (Registro de Pilotos y Pasajeros de Vuelos Locales) *Paradas técnicas (abastecimiento de combustible, emergencias),  *Personal armado, (aviación general local) *Traslado de Paciente en AG internacional o Local *Trasporte de artículos AG local (comestible, mascotas, etc.)  En la actualidad por instrucción del CONASAC se está revisando el PNSAC 6ta edición, siendo esto una oportunidad para incluir dichos procedimientos.</vt:lpstr>
      <vt:lpstr>3) ASIGNAR UNA PERSONA RESPONSABLE DE AVIACIÓN GENERAL POR PARTE DEL CESAC. Esta persona coordinaría con las diferentes agencias involucradas, para que se apliquen uniformemente los procedimientos en esta área, haciéndolos menos traumáticos, sin ambigüedad y al mismo tiempo serian más eficientes y eficaces. Como buena práctica podemos citar los encargados de carga en las diferentes terminales. </vt:lpstr>
      <vt:lpstr>5) REALIZAR UN LEVANTAMIENTO DE LAS INFRAESTRUCTURAS EN LOS AEROPUERTOS  Con esto pretendemos confirmar, que en la gran mayoría de los aeropuertos, la aviación general está separada en espacio de la aviación comercial (de que no existe mezcla).</vt:lpstr>
      <vt:lpstr>EL eAPIS. La Administración de Seguridad del Transporte (TSA, por sus siglas en inglés) lanzó recientemente el Programa de Operador de Base Fijo Seguro, para mejorar la seguridad en las aeronaves de aviación general que ingresan a los Estados Unidos.  Permite que los FBO verifiquen la identificación de los pasajeros y la tripulación con las presentaciones del Sistema de información anticipada para pasajeros (eAPIS).</vt:lpstr>
      <vt:lpstr>Para fortalecer la seguridad y la facilitación, incluir los siguientes módulos: </vt:lpstr>
      <vt:lpstr>Grupos de Tareas Conjuntas de Interdicción Aeroportuaria en la República Dominicana (AIRCOP) Proyecto de comunicación aeroportuaria </vt:lpstr>
      <vt:lpstr>CONCLUSIONES</vt:lpstr>
      <vt:lpstr>PowerPoint Presentation</vt:lpstr>
      <vt:lpstr> 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 AVIACIÓN GENERAL  Aeropuertos Privados   Enero 2019</dc:title>
  <dc:creator>Dorian Martinez</dc:creator>
  <cp:lastModifiedBy>Ubaldo Reyes Fernandez</cp:lastModifiedBy>
  <cp:revision>352</cp:revision>
  <dcterms:created xsi:type="dcterms:W3CDTF">2019-01-08T01:14:37Z</dcterms:created>
  <dcterms:modified xsi:type="dcterms:W3CDTF">2019-01-30T14:17:47Z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